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7"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522DBE-83BA-40F5-B48C-A146AEB24017}" v="82" dt="2021-03-11T07:04:41.4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651" autoAdjust="0"/>
  </p:normalViewPr>
  <p:slideViewPr>
    <p:cSldViewPr snapToGrid="0">
      <p:cViewPr varScale="1">
        <p:scale>
          <a:sx n="91" d="100"/>
          <a:sy n="91" d="100"/>
        </p:scale>
        <p:origin x="37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渡邉 寛士" userId="618df1e64dff1fb3" providerId="LiveId" clId="{57522DBE-83BA-40F5-B48C-A146AEB24017}"/>
    <pc:docChg chg="undo custSel addSld delSld modSld">
      <pc:chgData name="渡邉 寛士" userId="618df1e64dff1fb3" providerId="LiveId" clId="{57522DBE-83BA-40F5-B48C-A146AEB24017}" dt="2021-03-11T07:09:55.927" v="1125" actId="14100"/>
      <pc:docMkLst>
        <pc:docMk/>
      </pc:docMkLst>
      <pc:sldChg chg="del">
        <pc:chgData name="渡邉 寛士" userId="618df1e64dff1fb3" providerId="LiveId" clId="{57522DBE-83BA-40F5-B48C-A146AEB24017}" dt="2021-03-11T06:43:28.153" v="966" actId="47"/>
        <pc:sldMkLst>
          <pc:docMk/>
          <pc:sldMk cId="1043200252" sldId="256"/>
        </pc:sldMkLst>
      </pc:sldChg>
      <pc:sldChg chg="del">
        <pc:chgData name="渡邉 寛士" userId="618df1e64dff1fb3" providerId="LiveId" clId="{57522DBE-83BA-40F5-B48C-A146AEB24017}" dt="2021-03-11T06:43:27.708" v="965" actId="47"/>
        <pc:sldMkLst>
          <pc:docMk/>
          <pc:sldMk cId="1217905308" sldId="263"/>
        </pc:sldMkLst>
      </pc:sldChg>
      <pc:sldChg chg="del">
        <pc:chgData name="渡邉 寛士" userId="618df1e64dff1fb3" providerId="LiveId" clId="{57522DBE-83BA-40F5-B48C-A146AEB24017}" dt="2021-03-11T06:43:28.611" v="967" actId="47"/>
        <pc:sldMkLst>
          <pc:docMk/>
          <pc:sldMk cId="1699023686" sldId="264"/>
        </pc:sldMkLst>
      </pc:sldChg>
      <pc:sldChg chg="del">
        <pc:chgData name="渡邉 寛士" userId="618df1e64dff1fb3" providerId="LiveId" clId="{57522DBE-83BA-40F5-B48C-A146AEB24017}" dt="2021-03-11T06:43:29.079" v="968" actId="47"/>
        <pc:sldMkLst>
          <pc:docMk/>
          <pc:sldMk cId="1646822128" sldId="265"/>
        </pc:sldMkLst>
      </pc:sldChg>
      <pc:sldChg chg="delSp modSp add mod">
        <pc:chgData name="渡邉 寛士" userId="618df1e64dff1fb3" providerId="LiveId" clId="{57522DBE-83BA-40F5-B48C-A146AEB24017}" dt="2021-03-11T05:21:45.871" v="110" actId="1076"/>
        <pc:sldMkLst>
          <pc:docMk/>
          <pc:sldMk cId="1080555303" sldId="266"/>
        </pc:sldMkLst>
        <pc:spChg chg="mod">
          <ac:chgData name="渡邉 寛士" userId="618df1e64dff1fb3" providerId="LiveId" clId="{57522DBE-83BA-40F5-B48C-A146AEB24017}" dt="2021-03-11T05:21:19.763" v="102"/>
          <ac:spMkLst>
            <pc:docMk/>
            <pc:sldMk cId="1080555303" sldId="266"/>
            <ac:spMk id="29" creationId="{EF47BFFC-8CA8-4F39-93D0-7DD029ADC0D8}"/>
          </ac:spMkLst>
        </pc:spChg>
        <pc:spChg chg="mod">
          <ac:chgData name="渡邉 寛士" userId="618df1e64dff1fb3" providerId="LiveId" clId="{57522DBE-83BA-40F5-B48C-A146AEB24017}" dt="2021-03-11T05:19:46.030" v="27"/>
          <ac:spMkLst>
            <pc:docMk/>
            <pc:sldMk cId="1080555303" sldId="266"/>
            <ac:spMk id="31" creationId="{30AA64DA-092E-48EA-9696-0E459A830DB2}"/>
          </ac:spMkLst>
        </pc:spChg>
        <pc:spChg chg="mod">
          <ac:chgData name="渡邉 寛士" userId="618df1e64dff1fb3" providerId="LiveId" clId="{57522DBE-83BA-40F5-B48C-A146AEB24017}" dt="2021-03-11T05:21:04.593" v="95"/>
          <ac:spMkLst>
            <pc:docMk/>
            <pc:sldMk cId="1080555303" sldId="266"/>
            <ac:spMk id="33" creationId="{684FD902-08C0-4CD3-B64A-7662388CB710}"/>
          </ac:spMkLst>
        </pc:spChg>
        <pc:spChg chg="mod">
          <ac:chgData name="渡邉 寛士" userId="618df1e64dff1fb3" providerId="LiveId" clId="{57522DBE-83BA-40F5-B48C-A146AEB24017}" dt="2021-03-11T05:21:45.871" v="110" actId="1076"/>
          <ac:spMkLst>
            <pc:docMk/>
            <pc:sldMk cId="1080555303" sldId="266"/>
            <ac:spMk id="35" creationId="{B31A58FA-2663-4D4B-BF33-79337DAD60B6}"/>
          </ac:spMkLst>
        </pc:spChg>
        <pc:spChg chg="del">
          <ac:chgData name="渡邉 寛士" userId="618df1e64dff1fb3" providerId="LiveId" clId="{57522DBE-83BA-40F5-B48C-A146AEB24017}" dt="2021-03-11T05:21:23.236" v="103" actId="478"/>
          <ac:spMkLst>
            <pc:docMk/>
            <pc:sldMk cId="1080555303" sldId="266"/>
            <ac:spMk id="36" creationId="{8578C57E-FCA2-45E7-BA94-CA0A02E15096}"/>
          </ac:spMkLst>
        </pc:spChg>
        <pc:spChg chg="del mod topLvl">
          <ac:chgData name="渡邉 寛士" userId="618df1e64dff1fb3" providerId="LiveId" clId="{57522DBE-83BA-40F5-B48C-A146AEB24017}" dt="2021-03-11T05:21:28.672" v="104" actId="478"/>
          <ac:spMkLst>
            <pc:docMk/>
            <pc:sldMk cId="1080555303" sldId="266"/>
            <ac:spMk id="37" creationId="{9CE81A8C-C25D-40F2-8C8D-216E69840750}"/>
          </ac:spMkLst>
        </pc:spChg>
        <pc:spChg chg="del">
          <ac:chgData name="渡邉 寛士" userId="618df1e64dff1fb3" providerId="LiveId" clId="{57522DBE-83BA-40F5-B48C-A146AEB24017}" dt="2021-03-11T05:21:32.237" v="105" actId="478"/>
          <ac:spMkLst>
            <pc:docMk/>
            <pc:sldMk cId="1080555303" sldId="266"/>
            <ac:spMk id="53" creationId="{194C17C0-B3CD-494A-8325-102C51900A7F}"/>
          </ac:spMkLst>
        </pc:spChg>
        <pc:spChg chg="mod">
          <ac:chgData name="渡邉 寛士" userId="618df1e64dff1fb3" providerId="LiveId" clId="{57522DBE-83BA-40F5-B48C-A146AEB24017}" dt="2021-03-11T05:19:42.784" v="19" actId="1076"/>
          <ac:spMkLst>
            <pc:docMk/>
            <pc:sldMk cId="1080555303" sldId="266"/>
            <ac:spMk id="54" creationId="{CF51B6CF-88EB-4F36-B977-E02E1ABC2033}"/>
          </ac:spMkLst>
        </pc:spChg>
        <pc:spChg chg="del">
          <ac:chgData name="渡邉 寛士" userId="618df1e64dff1fb3" providerId="LiveId" clId="{57522DBE-83BA-40F5-B48C-A146AEB24017}" dt="2021-03-11T05:21:34.381" v="106" actId="478"/>
          <ac:spMkLst>
            <pc:docMk/>
            <pc:sldMk cId="1080555303" sldId="266"/>
            <ac:spMk id="55" creationId="{739952F9-BC51-40D4-BE8C-7DF1B3711BE6}"/>
          </ac:spMkLst>
        </pc:spChg>
        <pc:grpChg chg="del">
          <ac:chgData name="渡邉 寛士" userId="618df1e64dff1fb3" providerId="LiveId" clId="{57522DBE-83BA-40F5-B48C-A146AEB24017}" dt="2021-03-11T05:21:28.672" v="104" actId="478"/>
          <ac:grpSpMkLst>
            <pc:docMk/>
            <pc:sldMk cId="1080555303" sldId="266"/>
            <ac:grpSpMk id="2" creationId="{9F2802F3-B0AD-4944-9CBA-0E0D92D5B33F}"/>
          </ac:grpSpMkLst>
        </pc:grpChg>
        <pc:grpChg chg="topLvl">
          <ac:chgData name="渡邉 寛士" userId="618df1e64dff1fb3" providerId="LiveId" clId="{57522DBE-83BA-40F5-B48C-A146AEB24017}" dt="2021-03-11T05:21:28.672" v="104" actId="478"/>
          <ac:grpSpMkLst>
            <pc:docMk/>
            <pc:sldMk cId="1080555303" sldId="266"/>
            <ac:grpSpMk id="24" creationId="{638EA9EE-1D34-4EF1-A0EB-5288BC942193}"/>
          </ac:grpSpMkLst>
        </pc:grpChg>
        <pc:grpChg chg="del">
          <ac:chgData name="渡邉 寛士" userId="618df1e64dff1fb3" providerId="LiveId" clId="{57522DBE-83BA-40F5-B48C-A146AEB24017}" dt="2021-03-11T05:19:23.123" v="1" actId="478"/>
          <ac:grpSpMkLst>
            <pc:docMk/>
            <pc:sldMk cId="1080555303" sldId="266"/>
            <ac:grpSpMk id="39" creationId="{03EBECF0-7D92-4A0F-B032-3408EADAF9FF}"/>
          </ac:grpSpMkLst>
        </pc:grpChg>
      </pc:sldChg>
      <pc:sldChg chg="addSp delSp modSp add mod">
        <pc:chgData name="渡邉 寛士" userId="618df1e64dff1fb3" providerId="LiveId" clId="{57522DBE-83BA-40F5-B48C-A146AEB24017}" dt="2021-03-11T07:09:55.927" v="1125" actId="14100"/>
        <pc:sldMkLst>
          <pc:docMk/>
          <pc:sldMk cId="2853631717" sldId="267"/>
        </pc:sldMkLst>
        <pc:spChg chg="add mod">
          <ac:chgData name="渡邉 寛士" userId="618df1e64dff1fb3" providerId="LiveId" clId="{57522DBE-83BA-40F5-B48C-A146AEB24017}" dt="2021-03-11T05:51:16.129" v="257" actId="14100"/>
          <ac:spMkLst>
            <pc:docMk/>
            <pc:sldMk cId="2853631717" sldId="267"/>
            <ac:spMk id="15" creationId="{FDE68FA6-D3C3-40A8-8D54-D1706616AD5C}"/>
          </ac:spMkLst>
        </pc:spChg>
        <pc:spChg chg="add mod">
          <ac:chgData name="渡邉 寛士" userId="618df1e64dff1fb3" providerId="LiveId" clId="{57522DBE-83BA-40F5-B48C-A146AEB24017}" dt="2021-03-11T06:00:08.284" v="432"/>
          <ac:spMkLst>
            <pc:docMk/>
            <pc:sldMk cId="2853631717" sldId="267"/>
            <ac:spMk id="16" creationId="{F69CCCE6-A57E-4908-AC38-F74955AF28B5}"/>
          </ac:spMkLst>
        </pc:spChg>
        <pc:spChg chg="add del mod">
          <ac:chgData name="渡邉 寛士" userId="618df1e64dff1fb3" providerId="LiveId" clId="{57522DBE-83BA-40F5-B48C-A146AEB24017}" dt="2021-03-11T06:04:44.696" v="706" actId="478"/>
          <ac:spMkLst>
            <pc:docMk/>
            <pc:sldMk cId="2853631717" sldId="267"/>
            <ac:spMk id="17" creationId="{2EC327BC-8002-4C09-98D1-C84D73CC1EB4}"/>
          </ac:spMkLst>
        </pc:spChg>
        <pc:spChg chg="add mod">
          <ac:chgData name="渡邉 寛士" userId="618df1e64dff1fb3" providerId="LiveId" clId="{57522DBE-83BA-40F5-B48C-A146AEB24017}" dt="2021-03-11T06:42:02.441" v="829" actId="1076"/>
          <ac:spMkLst>
            <pc:docMk/>
            <pc:sldMk cId="2853631717" sldId="267"/>
            <ac:spMk id="18" creationId="{EC39D5B3-F52B-4C58-AC7F-EE8F194C392C}"/>
          </ac:spMkLst>
        </pc:spChg>
        <pc:spChg chg="add mod">
          <ac:chgData name="渡邉 寛士" userId="618df1e64dff1fb3" providerId="LiveId" clId="{57522DBE-83BA-40F5-B48C-A146AEB24017}" dt="2021-03-11T06:42:34.316" v="910" actId="20577"/>
          <ac:spMkLst>
            <pc:docMk/>
            <pc:sldMk cId="2853631717" sldId="267"/>
            <ac:spMk id="19" creationId="{BBE80595-356A-4092-AA01-89F935E853EE}"/>
          </ac:spMkLst>
        </pc:spChg>
        <pc:spChg chg="add del mod">
          <ac:chgData name="渡邉 寛士" userId="618df1e64dff1fb3" providerId="LiveId" clId="{57522DBE-83BA-40F5-B48C-A146AEB24017}" dt="2021-03-11T06:42:42.656" v="911" actId="478"/>
          <ac:spMkLst>
            <pc:docMk/>
            <pc:sldMk cId="2853631717" sldId="267"/>
            <ac:spMk id="21" creationId="{47881BA8-03F0-47EC-B35C-C924863E2A67}"/>
          </ac:spMkLst>
        </pc:spChg>
        <pc:spChg chg="add mod">
          <ac:chgData name="渡邉 寛士" userId="618df1e64dff1fb3" providerId="LiveId" clId="{57522DBE-83BA-40F5-B48C-A146AEB24017}" dt="2021-03-11T06:43:43.957" v="969" actId="164"/>
          <ac:spMkLst>
            <pc:docMk/>
            <pc:sldMk cId="2853631717" sldId="267"/>
            <ac:spMk id="22" creationId="{894778F2-F683-4583-82AC-53E0252FBA21}"/>
          </ac:spMkLst>
        </pc:spChg>
        <pc:spChg chg="add mod">
          <ac:chgData name="渡邉 寛士" userId="618df1e64dff1fb3" providerId="LiveId" clId="{57522DBE-83BA-40F5-B48C-A146AEB24017}" dt="2021-03-11T06:43:43.957" v="969" actId="164"/>
          <ac:spMkLst>
            <pc:docMk/>
            <pc:sldMk cId="2853631717" sldId="267"/>
            <ac:spMk id="23" creationId="{B9884176-8E65-49A6-9BCE-0079F0F161BC}"/>
          </ac:spMkLst>
        </pc:spChg>
        <pc:spChg chg="mod">
          <ac:chgData name="渡邉 寛士" userId="618df1e64dff1fb3" providerId="LiveId" clId="{57522DBE-83BA-40F5-B48C-A146AEB24017}" dt="2021-03-11T06:37:00.449" v="802" actId="6549"/>
          <ac:spMkLst>
            <pc:docMk/>
            <pc:sldMk cId="2853631717" sldId="267"/>
            <ac:spMk id="25" creationId="{7DBF67BA-3F2E-4611-9D96-9CD42146FE72}"/>
          </ac:spMkLst>
        </pc:spChg>
        <pc:spChg chg="mod">
          <ac:chgData name="渡邉 寛士" userId="618df1e64dff1fb3" providerId="LiveId" clId="{57522DBE-83BA-40F5-B48C-A146AEB24017}" dt="2021-03-11T06:35:37.758" v="763" actId="1076"/>
          <ac:spMkLst>
            <pc:docMk/>
            <pc:sldMk cId="2853631717" sldId="267"/>
            <ac:spMk id="29" creationId="{EF47BFFC-8CA8-4F39-93D0-7DD029ADC0D8}"/>
          </ac:spMkLst>
        </pc:spChg>
        <pc:spChg chg="mod">
          <ac:chgData name="渡邉 寛士" userId="618df1e64dff1fb3" providerId="LiveId" clId="{57522DBE-83BA-40F5-B48C-A146AEB24017}" dt="2021-03-11T06:35:18.143" v="754"/>
          <ac:spMkLst>
            <pc:docMk/>
            <pc:sldMk cId="2853631717" sldId="267"/>
            <ac:spMk id="30" creationId="{9B1E6664-4CB7-44E5-8330-D265C8D498DC}"/>
          </ac:spMkLst>
        </pc:spChg>
        <pc:spChg chg="mod">
          <ac:chgData name="渡邉 寛士" userId="618df1e64dff1fb3" providerId="LiveId" clId="{57522DBE-83BA-40F5-B48C-A146AEB24017}" dt="2021-03-11T06:35:04.087" v="732"/>
          <ac:spMkLst>
            <pc:docMk/>
            <pc:sldMk cId="2853631717" sldId="267"/>
            <ac:spMk id="31" creationId="{30AA64DA-092E-48EA-9696-0E459A830DB2}"/>
          </ac:spMkLst>
        </pc:spChg>
        <pc:spChg chg="mod">
          <ac:chgData name="渡邉 寛士" userId="618df1e64dff1fb3" providerId="LiveId" clId="{57522DBE-83BA-40F5-B48C-A146AEB24017}" dt="2021-03-11T06:03:56.095" v="641" actId="14100"/>
          <ac:spMkLst>
            <pc:docMk/>
            <pc:sldMk cId="2853631717" sldId="267"/>
            <ac:spMk id="33" creationId="{684FD902-08C0-4CD3-B64A-7662388CB710}"/>
          </ac:spMkLst>
        </pc:spChg>
        <pc:spChg chg="mod">
          <ac:chgData name="渡邉 寛士" userId="618df1e64dff1fb3" providerId="LiveId" clId="{57522DBE-83BA-40F5-B48C-A146AEB24017}" dt="2021-03-11T06:00:24.497" v="438" actId="20577"/>
          <ac:spMkLst>
            <pc:docMk/>
            <pc:sldMk cId="2853631717" sldId="267"/>
            <ac:spMk id="34" creationId="{373F0CEE-AAB2-4056-9E75-6425A06705A1}"/>
          </ac:spMkLst>
        </pc:spChg>
        <pc:spChg chg="mod">
          <ac:chgData name="渡邉 寛士" userId="618df1e64dff1fb3" providerId="LiveId" clId="{57522DBE-83BA-40F5-B48C-A146AEB24017}" dt="2021-03-11T06:43:12.046" v="962"/>
          <ac:spMkLst>
            <pc:docMk/>
            <pc:sldMk cId="2853631717" sldId="267"/>
            <ac:spMk id="35" creationId="{B31A58FA-2663-4D4B-BF33-79337DAD60B6}"/>
          </ac:spMkLst>
        </pc:spChg>
        <pc:spChg chg="mod">
          <ac:chgData name="渡邉 寛士" userId="618df1e64dff1fb3" providerId="LiveId" clId="{57522DBE-83BA-40F5-B48C-A146AEB24017}" dt="2021-03-11T06:44:28.966" v="971"/>
          <ac:spMkLst>
            <pc:docMk/>
            <pc:sldMk cId="2853631717" sldId="267"/>
            <ac:spMk id="37" creationId="{9C585867-BC1D-41E8-A4F1-701808E56428}"/>
          </ac:spMkLst>
        </pc:spChg>
        <pc:spChg chg="mod">
          <ac:chgData name="渡邉 寛士" userId="618df1e64dff1fb3" providerId="LiveId" clId="{57522DBE-83BA-40F5-B48C-A146AEB24017}" dt="2021-03-11T06:49:28.423" v="1024"/>
          <ac:spMkLst>
            <pc:docMk/>
            <pc:sldMk cId="2853631717" sldId="267"/>
            <ac:spMk id="41" creationId="{4AF10ACE-9BB7-417E-87B6-62F5CBBFD19C}"/>
          </ac:spMkLst>
        </pc:spChg>
        <pc:spChg chg="del mod">
          <ac:chgData name="渡邉 寛士" userId="618df1e64dff1fb3" providerId="LiveId" clId="{57522DBE-83BA-40F5-B48C-A146AEB24017}" dt="2021-03-11T06:49:43.136" v="1027" actId="478"/>
          <ac:spMkLst>
            <pc:docMk/>
            <pc:sldMk cId="2853631717" sldId="267"/>
            <ac:spMk id="42" creationId="{02E922ED-B68D-4C1E-B5B7-68CB54207AE7}"/>
          </ac:spMkLst>
        </pc:spChg>
        <pc:spChg chg="del mod">
          <ac:chgData name="渡邉 寛士" userId="618df1e64dff1fb3" providerId="LiveId" clId="{57522DBE-83BA-40F5-B48C-A146AEB24017}" dt="2021-03-11T06:49:31.156" v="1025" actId="478"/>
          <ac:spMkLst>
            <pc:docMk/>
            <pc:sldMk cId="2853631717" sldId="267"/>
            <ac:spMk id="43" creationId="{2BB37E73-1348-474B-859F-44FFA12C4D10}"/>
          </ac:spMkLst>
        </pc:spChg>
        <pc:spChg chg="del mod">
          <ac:chgData name="渡邉 寛士" userId="618df1e64dff1fb3" providerId="LiveId" clId="{57522DBE-83BA-40F5-B48C-A146AEB24017}" dt="2021-03-11T06:49:49.106" v="1028" actId="478"/>
          <ac:spMkLst>
            <pc:docMk/>
            <pc:sldMk cId="2853631717" sldId="267"/>
            <ac:spMk id="44" creationId="{1A7F7770-46E8-4627-9AE9-C7EB057458E3}"/>
          </ac:spMkLst>
        </pc:spChg>
        <pc:spChg chg="del mod">
          <ac:chgData name="渡邉 寛士" userId="618df1e64dff1fb3" providerId="LiveId" clId="{57522DBE-83BA-40F5-B48C-A146AEB24017}" dt="2021-03-11T06:49:40.176" v="1026" actId="478"/>
          <ac:spMkLst>
            <pc:docMk/>
            <pc:sldMk cId="2853631717" sldId="267"/>
            <ac:spMk id="45" creationId="{F12097BF-21B1-4690-8EFD-620CA40CC471}"/>
          </ac:spMkLst>
        </pc:spChg>
        <pc:spChg chg="mod">
          <ac:chgData name="渡邉 寛士" userId="618df1e64dff1fb3" providerId="LiveId" clId="{57522DBE-83BA-40F5-B48C-A146AEB24017}" dt="2021-03-11T06:45:14.526" v="1007" actId="1076"/>
          <ac:spMkLst>
            <pc:docMk/>
            <pc:sldMk cId="2853631717" sldId="267"/>
            <ac:spMk id="46" creationId="{A9AC55B7-B3B0-4B1D-B2B9-A3C6E4A4B09B}"/>
          </ac:spMkLst>
        </pc:spChg>
        <pc:spChg chg="add mod">
          <ac:chgData name="渡邉 寛士" userId="618df1e64dff1fb3" providerId="LiveId" clId="{57522DBE-83BA-40F5-B48C-A146AEB24017}" dt="2021-03-11T07:04:02.962" v="1085" actId="164"/>
          <ac:spMkLst>
            <pc:docMk/>
            <pc:sldMk cId="2853631717" sldId="267"/>
            <ac:spMk id="47" creationId="{09111773-E280-4AC1-A716-09C3BB4B23F1}"/>
          </ac:spMkLst>
        </pc:spChg>
        <pc:spChg chg="add mod">
          <ac:chgData name="渡邉 寛士" userId="618df1e64dff1fb3" providerId="LiveId" clId="{57522DBE-83BA-40F5-B48C-A146AEB24017}" dt="2021-03-11T07:04:02.962" v="1085" actId="164"/>
          <ac:spMkLst>
            <pc:docMk/>
            <pc:sldMk cId="2853631717" sldId="267"/>
            <ac:spMk id="48" creationId="{4C9043B1-61BF-4634-BFE6-8A8867BDC3F4}"/>
          </ac:spMkLst>
        </pc:spChg>
        <pc:spChg chg="add mod">
          <ac:chgData name="渡邉 寛士" userId="618df1e64dff1fb3" providerId="LiveId" clId="{57522DBE-83BA-40F5-B48C-A146AEB24017}" dt="2021-03-11T06:51:22.482" v="1084"/>
          <ac:spMkLst>
            <pc:docMk/>
            <pc:sldMk cId="2853631717" sldId="267"/>
            <ac:spMk id="49" creationId="{F5CD1BCA-B73F-4E2D-9E43-5E7218DF5223}"/>
          </ac:spMkLst>
        </pc:spChg>
        <pc:spChg chg="add mod">
          <ac:chgData name="渡邉 寛士" userId="618df1e64dff1fb3" providerId="LiveId" clId="{57522DBE-83BA-40F5-B48C-A146AEB24017}" dt="2021-03-11T07:09:55.927" v="1125" actId="14100"/>
          <ac:spMkLst>
            <pc:docMk/>
            <pc:sldMk cId="2853631717" sldId="267"/>
            <ac:spMk id="50" creationId="{A87E33FC-6A62-4296-84BB-9FC52FD59C51}"/>
          </ac:spMkLst>
        </pc:spChg>
        <pc:spChg chg="add mod">
          <ac:chgData name="渡邉 寛士" userId="618df1e64dff1fb3" providerId="LiveId" clId="{57522DBE-83BA-40F5-B48C-A146AEB24017}" dt="2021-03-11T07:04:46.014" v="1122" actId="1076"/>
          <ac:spMkLst>
            <pc:docMk/>
            <pc:sldMk cId="2853631717" sldId="267"/>
            <ac:spMk id="51" creationId="{9F6AFCCC-50BE-4EA4-86A3-5E98E87C9468}"/>
          </ac:spMkLst>
        </pc:spChg>
        <pc:spChg chg="mod">
          <ac:chgData name="渡邉 寛士" userId="618df1e64dff1fb3" providerId="LiveId" clId="{57522DBE-83BA-40F5-B48C-A146AEB24017}" dt="2021-03-11T06:04:05.482" v="671"/>
          <ac:spMkLst>
            <pc:docMk/>
            <pc:sldMk cId="2853631717" sldId="267"/>
            <ac:spMk id="54" creationId="{CF51B6CF-88EB-4F36-B977-E02E1ABC2033}"/>
          </ac:spMkLst>
        </pc:spChg>
        <pc:grpChg chg="add mod">
          <ac:chgData name="渡邉 寛士" userId="618df1e64dff1fb3" providerId="LiveId" clId="{57522DBE-83BA-40F5-B48C-A146AEB24017}" dt="2021-03-11T06:43:43.957" v="969" actId="164"/>
          <ac:grpSpMkLst>
            <pc:docMk/>
            <pc:sldMk cId="2853631717" sldId="267"/>
            <ac:grpSpMk id="2" creationId="{51654097-EDA7-446E-8BF4-020579689D98}"/>
          </ac:grpSpMkLst>
        </pc:grpChg>
        <pc:grpChg chg="add mod">
          <ac:chgData name="渡邉 寛士" userId="618df1e64dff1fb3" providerId="LiveId" clId="{57522DBE-83BA-40F5-B48C-A146AEB24017}" dt="2021-03-11T06:43:50.120" v="970" actId="1076"/>
          <ac:grpSpMkLst>
            <pc:docMk/>
            <pc:sldMk cId="2853631717" sldId="267"/>
            <ac:grpSpMk id="3" creationId="{AFA5A7A1-BD92-42CA-932A-A7DB9C301421}"/>
          </ac:grpSpMkLst>
        </pc:grpChg>
        <pc:grpChg chg="add mod">
          <ac:chgData name="渡邉 寛士" userId="618df1e64dff1fb3" providerId="LiveId" clId="{57522DBE-83BA-40F5-B48C-A146AEB24017}" dt="2021-03-11T07:04:55.975" v="1124" actId="14100"/>
          <ac:grpSpMkLst>
            <pc:docMk/>
            <pc:sldMk cId="2853631717" sldId="267"/>
            <ac:grpSpMk id="4" creationId="{C0CD5C53-7845-4AC5-8163-EDF06BCAB681}"/>
          </ac:grpSpMkLst>
        </pc:grpChg>
        <pc:grpChg chg="mod">
          <ac:chgData name="渡邉 寛士" userId="618df1e64dff1fb3" providerId="LiveId" clId="{57522DBE-83BA-40F5-B48C-A146AEB24017}" dt="2021-03-11T06:01:48.068" v="560" actId="164"/>
          <ac:grpSpMkLst>
            <pc:docMk/>
            <pc:sldMk cId="2853631717" sldId="267"/>
            <ac:grpSpMk id="24" creationId="{638EA9EE-1D34-4EF1-A0EB-5288BC942193}"/>
          </ac:grpSpMkLst>
        </pc:grpChg>
        <pc:grpChg chg="add mod">
          <ac:chgData name="渡邉 寛士" userId="618df1e64dff1fb3" providerId="LiveId" clId="{57522DBE-83BA-40F5-B48C-A146AEB24017}" dt="2021-03-11T07:04:02.962" v="1085" actId="164"/>
          <ac:grpSpMkLst>
            <pc:docMk/>
            <pc:sldMk cId="2853631717" sldId="267"/>
            <ac:grpSpMk id="36" creationId="{372FB2A5-1182-47D3-A83A-7A8D756C9820}"/>
          </ac:grpSpMkLst>
        </pc:grpChg>
        <pc:cxnChg chg="mod">
          <ac:chgData name="渡邉 寛士" userId="618df1e64dff1fb3" providerId="LiveId" clId="{57522DBE-83BA-40F5-B48C-A146AEB24017}" dt="2021-03-11T06:44:28.966" v="971"/>
          <ac:cxnSpMkLst>
            <pc:docMk/>
            <pc:sldMk cId="2853631717" sldId="267"/>
            <ac:cxnSpMk id="38" creationId="{C500273E-8308-4746-84E9-35732C483720}"/>
          </ac:cxnSpMkLst>
        </pc:cxnChg>
        <pc:cxnChg chg="mod">
          <ac:chgData name="渡邉 寛士" userId="618df1e64dff1fb3" providerId="LiveId" clId="{57522DBE-83BA-40F5-B48C-A146AEB24017}" dt="2021-03-11T06:44:28.966" v="971"/>
          <ac:cxnSpMkLst>
            <pc:docMk/>
            <pc:sldMk cId="2853631717" sldId="267"/>
            <ac:cxnSpMk id="39" creationId="{01D77229-CBA7-41C7-8E66-9ED6B59BD7AB}"/>
          </ac:cxnSpMkLst>
        </pc:cxnChg>
        <pc:cxnChg chg="mod">
          <ac:chgData name="渡邉 寛士" userId="618df1e64dff1fb3" providerId="LiveId" clId="{57522DBE-83BA-40F5-B48C-A146AEB24017}" dt="2021-03-11T06:44:28.966" v="971"/>
          <ac:cxnSpMkLst>
            <pc:docMk/>
            <pc:sldMk cId="2853631717" sldId="267"/>
            <ac:cxnSpMk id="40" creationId="{A10C10FD-3EA7-4B19-93E4-0D0FF4A5641A}"/>
          </ac:cxnSpMkLst>
        </pc:cxnChg>
      </pc:sldChg>
      <pc:sldChg chg="modSp add mod">
        <pc:chgData name="渡邉 寛士" userId="618df1e64dff1fb3" providerId="LiveId" clId="{57522DBE-83BA-40F5-B48C-A146AEB24017}" dt="2021-03-11T05:59:07.662" v="421"/>
        <pc:sldMkLst>
          <pc:docMk/>
          <pc:sldMk cId="774389937" sldId="268"/>
        </pc:sldMkLst>
        <pc:spChg chg="mod">
          <ac:chgData name="渡邉 寛士" userId="618df1e64dff1fb3" providerId="LiveId" clId="{57522DBE-83BA-40F5-B48C-A146AEB24017}" dt="2021-03-11T05:54:18.394" v="348" actId="1076"/>
          <ac:spMkLst>
            <pc:docMk/>
            <pc:sldMk cId="774389937" sldId="268"/>
            <ac:spMk id="25" creationId="{7DBF67BA-3F2E-4611-9D96-9CD42146FE72}"/>
          </ac:spMkLst>
        </pc:spChg>
        <pc:spChg chg="mod">
          <ac:chgData name="渡邉 寛士" userId="618df1e64dff1fb3" providerId="LiveId" clId="{57522DBE-83BA-40F5-B48C-A146AEB24017}" dt="2021-03-11T05:54:23.496" v="349" actId="1076"/>
          <ac:spMkLst>
            <pc:docMk/>
            <pc:sldMk cId="774389937" sldId="268"/>
            <ac:spMk id="37" creationId="{9CE81A8C-C25D-40F2-8C8D-216E69840750}"/>
          </ac:spMkLst>
        </pc:spChg>
        <pc:spChg chg="mod">
          <ac:chgData name="渡邉 寛士" userId="618df1e64dff1fb3" providerId="LiveId" clId="{57522DBE-83BA-40F5-B48C-A146AEB24017}" dt="2021-03-11T05:54:56.477" v="390" actId="1076"/>
          <ac:spMkLst>
            <pc:docMk/>
            <pc:sldMk cId="774389937" sldId="268"/>
            <ac:spMk id="55" creationId="{739952F9-BC51-40D4-BE8C-7DF1B3711BE6}"/>
          </ac:spMkLst>
        </pc:spChg>
        <pc:spChg chg="mod">
          <ac:chgData name="渡邉 寛士" userId="618df1e64dff1fb3" providerId="LiveId" clId="{57522DBE-83BA-40F5-B48C-A146AEB24017}" dt="2021-03-11T05:59:07.662" v="421"/>
          <ac:spMkLst>
            <pc:docMk/>
            <pc:sldMk cId="774389937" sldId="268"/>
            <ac:spMk id="56" creationId="{403E6CD3-BAF5-4646-839E-FAF6C447DA5E}"/>
          </ac:spMkLst>
        </pc:spChg>
      </pc:sldChg>
    </pc:docChg>
  </pc:docChgLst>
  <pc:docChgLst>
    <pc:chgData name="寛士 渡邉" userId="618df1e64dff1fb3" providerId="LiveId" clId="{68E1E2E3-DF63-40A3-8CCA-1D0D7E856CDC}"/>
    <pc:docChg chg="custSel addSld modSld">
      <pc:chgData name="寛士 渡邉" userId="618df1e64dff1fb3" providerId="LiveId" clId="{68E1E2E3-DF63-40A3-8CCA-1D0D7E856CDC}" dt="2021-02-21T04:49:23.713" v="144" actId="478"/>
      <pc:docMkLst>
        <pc:docMk/>
      </pc:docMkLst>
      <pc:sldChg chg="delSp modSp add mod">
        <pc:chgData name="寛士 渡邉" userId="618df1e64dff1fb3" providerId="LiveId" clId="{68E1E2E3-DF63-40A3-8CCA-1D0D7E856CDC}" dt="2021-02-21T04:49:23.713" v="144" actId="478"/>
        <pc:sldMkLst>
          <pc:docMk/>
          <pc:sldMk cId="312699504" sldId="260"/>
        </pc:sldMkLst>
        <pc:spChg chg="mod">
          <ac:chgData name="寛士 渡邉" userId="618df1e64dff1fb3" providerId="LiveId" clId="{68E1E2E3-DF63-40A3-8CCA-1D0D7E856CDC}" dt="2021-02-21T04:47:13.559" v="24" actId="14100"/>
          <ac:spMkLst>
            <pc:docMk/>
            <pc:sldMk cId="312699504" sldId="260"/>
            <ac:spMk id="22" creationId="{9258828B-4138-4896-9F6A-52CB65E6461B}"/>
          </ac:spMkLst>
        </pc:spChg>
        <pc:spChg chg="del">
          <ac:chgData name="寛士 渡邉" userId="618df1e64dff1fb3" providerId="LiveId" clId="{68E1E2E3-DF63-40A3-8CCA-1D0D7E856CDC}" dt="2021-02-21T04:49:23.713" v="144" actId="478"/>
          <ac:spMkLst>
            <pc:docMk/>
            <pc:sldMk cId="312699504" sldId="260"/>
            <ac:spMk id="23" creationId="{BE3B2C7B-5417-4304-A305-0EC6AA6AD83F}"/>
          </ac:spMkLst>
        </pc:spChg>
        <pc:spChg chg="mod">
          <ac:chgData name="寛士 渡邉" userId="618df1e64dff1fb3" providerId="LiveId" clId="{68E1E2E3-DF63-40A3-8CCA-1D0D7E856CDC}" dt="2021-02-21T04:48:25.927" v="93"/>
          <ac:spMkLst>
            <pc:docMk/>
            <pc:sldMk cId="312699504" sldId="260"/>
            <ac:spMk id="29" creationId="{1AA700C8-B985-41DA-B650-1A416D5BBA5A}"/>
          </ac:spMkLst>
        </pc:spChg>
        <pc:spChg chg="mod">
          <ac:chgData name="寛士 渡邉" userId="618df1e64dff1fb3" providerId="LiveId" clId="{68E1E2E3-DF63-40A3-8CCA-1D0D7E856CDC}" dt="2021-02-21T04:48:21.919" v="88" actId="1076"/>
          <ac:spMkLst>
            <pc:docMk/>
            <pc:sldMk cId="312699504" sldId="260"/>
            <ac:spMk id="30" creationId="{B331BCDE-30F2-4DE9-8742-9F7A7E8B845A}"/>
          </ac:spMkLst>
        </pc:spChg>
        <pc:spChg chg="mod">
          <ac:chgData name="寛士 渡邉" userId="618df1e64dff1fb3" providerId="LiveId" clId="{68E1E2E3-DF63-40A3-8CCA-1D0D7E856CDC}" dt="2021-02-21T04:47:30.674" v="35"/>
          <ac:spMkLst>
            <pc:docMk/>
            <pc:sldMk cId="312699504" sldId="260"/>
            <ac:spMk id="31" creationId="{C30A2A96-54B4-433F-90D6-E8644A51C5E8}"/>
          </ac:spMkLst>
        </pc:spChg>
        <pc:spChg chg="mod">
          <ac:chgData name="寛士 渡邉" userId="618df1e64dff1fb3" providerId="LiveId" clId="{68E1E2E3-DF63-40A3-8CCA-1D0D7E856CDC}" dt="2021-02-21T04:47:27.614" v="30"/>
          <ac:spMkLst>
            <pc:docMk/>
            <pc:sldMk cId="312699504" sldId="260"/>
            <ac:spMk id="33" creationId="{8B2985E2-8DF5-4BB9-AAF0-FF4645AFE42F}"/>
          </ac:spMkLst>
        </pc:spChg>
        <pc:spChg chg="mod">
          <ac:chgData name="寛士 渡邉" userId="618df1e64dff1fb3" providerId="LiveId" clId="{68E1E2E3-DF63-40A3-8CCA-1D0D7E856CDC}" dt="2021-02-21T04:48:51.960" v="122"/>
          <ac:spMkLst>
            <pc:docMk/>
            <pc:sldMk cId="312699504" sldId="260"/>
            <ac:spMk id="37" creationId="{C63861E9-D5B6-4FF9-893D-609F3124A5A9}"/>
          </ac:spMkLst>
        </pc:spChg>
        <pc:spChg chg="mod">
          <ac:chgData name="寛士 渡邉" userId="618df1e64dff1fb3" providerId="LiveId" clId="{68E1E2E3-DF63-40A3-8CCA-1D0D7E856CDC}" dt="2021-02-21T04:49:21.316" v="143" actId="14100"/>
          <ac:spMkLst>
            <pc:docMk/>
            <pc:sldMk cId="312699504" sldId="260"/>
            <ac:spMk id="38" creationId="{9498A90A-6DA5-4046-8F7E-09BD1DEC11C5}"/>
          </ac:spMkLst>
        </pc:spChg>
        <pc:grpChg chg="del">
          <ac:chgData name="寛士 渡邉" userId="618df1e64dff1fb3" providerId="LiveId" clId="{68E1E2E3-DF63-40A3-8CCA-1D0D7E856CDC}" dt="2021-02-21T04:47:34.383" v="36" actId="478"/>
          <ac:grpSpMkLst>
            <pc:docMk/>
            <pc:sldMk cId="312699504" sldId="260"/>
            <ac:grpSpMk id="2" creationId="{B95C6439-87A0-4A67-A3EE-C1BA8D32052E}"/>
          </ac:grpSpMkLst>
        </pc:grpChg>
      </pc:sldChg>
    </pc:docChg>
  </pc:docChgLst>
  <pc:docChgLst>
    <pc:chgData name="渡邉 寛士" userId="618df1e64dff1fb3" providerId="LiveId" clId="{ABDB3742-268A-487E-B2BE-9572D36217CE}"/>
    <pc:docChg chg="custSel addSld modSld">
      <pc:chgData name="渡邉 寛士" userId="618df1e64dff1fb3" providerId="LiveId" clId="{ABDB3742-268A-487E-B2BE-9572D36217CE}" dt="2021-03-05T08:23:07.607" v="246" actId="1076"/>
      <pc:docMkLst>
        <pc:docMk/>
      </pc:docMkLst>
      <pc:sldChg chg="addSp delSp modSp add mod">
        <pc:chgData name="渡邉 寛士" userId="618df1e64dff1fb3" providerId="LiveId" clId="{ABDB3742-268A-487E-B2BE-9572D36217CE}" dt="2021-03-05T08:23:07.607" v="246" actId="1076"/>
        <pc:sldMkLst>
          <pc:docMk/>
          <pc:sldMk cId="3790489813" sldId="262"/>
        </pc:sldMkLst>
        <pc:spChg chg="mod">
          <ac:chgData name="渡邉 寛士" userId="618df1e64dff1fb3" providerId="LiveId" clId="{ABDB3742-268A-487E-B2BE-9572D36217CE}" dt="2021-03-05T08:19:15.695" v="80"/>
          <ac:spMkLst>
            <pc:docMk/>
            <pc:sldMk cId="3790489813" sldId="262"/>
            <ac:spMk id="19" creationId="{844EB422-3371-40B6-B011-BD8A183424C0}"/>
          </ac:spMkLst>
        </pc:spChg>
        <pc:spChg chg="mod">
          <ac:chgData name="渡邉 寛士" userId="618df1e64dff1fb3" providerId="LiveId" clId="{ABDB3742-268A-487E-B2BE-9572D36217CE}" dt="2021-03-05T08:20:26.248" v="151"/>
          <ac:spMkLst>
            <pc:docMk/>
            <pc:sldMk cId="3790489813" sldId="262"/>
            <ac:spMk id="23" creationId="{7C2E71A4-5EE1-4DAE-ABF6-C93A4A48903B}"/>
          </ac:spMkLst>
        </pc:spChg>
        <pc:spChg chg="mod">
          <ac:chgData name="渡邉 寛士" userId="618df1e64dff1fb3" providerId="LiveId" clId="{ABDB3742-268A-487E-B2BE-9572D36217CE}" dt="2021-03-05T08:22:29.050" v="195"/>
          <ac:spMkLst>
            <pc:docMk/>
            <pc:sldMk cId="3790489813" sldId="262"/>
            <ac:spMk id="25" creationId="{35CE966E-7597-40AB-B8C0-2607D3FBAA7D}"/>
          </ac:spMkLst>
        </pc:spChg>
        <pc:spChg chg="mod">
          <ac:chgData name="渡邉 寛士" userId="618df1e64dff1fb3" providerId="LiveId" clId="{ABDB3742-268A-487E-B2BE-9572D36217CE}" dt="2021-03-05T08:21:57.965" v="177"/>
          <ac:spMkLst>
            <pc:docMk/>
            <pc:sldMk cId="3790489813" sldId="262"/>
            <ac:spMk id="29" creationId="{1AA700C8-B985-41DA-B650-1A416D5BBA5A}"/>
          </ac:spMkLst>
        </pc:spChg>
        <pc:spChg chg="mod">
          <ac:chgData name="渡邉 寛士" userId="618df1e64dff1fb3" providerId="LiveId" clId="{ABDB3742-268A-487E-B2BE-9572D36217CE}" dt="2021-03-05T08:21:42.517" v="169"/>
          <ac:spMkLst>
            <pc:docMk/>
            <pc:sldMk cId="3790489813" sldId="262"/>
            <ac:spMk id="31" creationId="{C30A2A96-54B4-433F-90D6-E8644A51C5E8}"/>
          </ac:spMkLst>
        </pc:spChg>
        <pc:spChg chg="mod">
          <ac:chgData name="渡邉 寛士" userId="618df1e64dff1fb3" providerId="LiveId" clId="{ABDB3742-268A-487E-B2BE-9572D36217CE}" dt="2021-03-05T08:18:12.726" v="22"/>
          <ac:spMkLst>
            <pc:docMk/>
            <pc:sldMk cId="3790489813" sldId="262"/>
            <ac:spMk id="33" creationId="{8B2985E2-8DF5-4BB9-AAF0-FF4645AFE42F}"/>
          </ac:spMkLst>
        </pc:spChg>
        <pc:spChg chg="mod">
          <ac:chgData name="渡邉 寛士" userId="618df1e64dff1fb3" providerId="LiveId" clId="{ABDB3742-268A-487E-B2BE-9572D36217CE}" dt="2021-03-05T08:18:48.273" v="77" actId="1076"/>
          <ac:spMkLst>
            <pc:docMk/>
            <pc:sldMk cId="3790489813" sldId="262"/>
            <ac:spMk id="34" creationId="{5ED0878E-86FA-4E19-A9FE-CCE711351A73}"/>
          </ac:spMkLst>
        </pc:spChg>
        <pc:spChg chg="mod">
          <ac:chgData name="渡邉 寛士" userId="618df1e64dff1fb3" providerId="LiveId" clId="{ABDB3742-268A-487E-B2BE-9572D36217CE}" dt="2021-03-05T08:22:52.212" v="238" actId="1076"/>
          <ac:spMkLst>
            <pc:docMk/>
            <pc:sldMk cId="3790489813" sldId="262"/>
            <ac:spMk id="36" creationId="{8EDE19E6-8AB9-49E3-B8C0-DDAB9040E962}"/>
          </ac:spMkLst>
        </pc:spChg>
        <pc:spChg chg="del">
          <ac:chgData name="渡邉 寛士" userId="618df1e64dff1fb3" providerId="LiveId" clId="{ABDB3742-268A-487E-B2BE-9572D36217CE}" dt="2021-03-05T08:19:07.485" v="78" actId="478"/>
          <ac:spMkLst>
            <pc:docMk/>
            <pc:sldMk cId="3790489813" sldId="262"/>
            <ac:spMk id="37" creationId="{C63861E9-D5B6-4FF9-893D-609F3124A5A9}"/>
          </ac:spMkLst>
        </pc:spChg>
        <pc:spChg chg="mod">
          <ac:chgData name="渡邉 寛士" userId="618df1e64dff1fb3" providerId="LiveId" clId="{ABDB3742-268A-487E-B2BE-9572D36217CE}" dt="2021-03-05T08:23:07.607" v="246" actId="1076"/>
          <ac:spMkLst>
            <pc:docMk/>
            <pc:sldMk cId="3790489813" sldId="262"/>
            <ac:spMk id="38" creationId="{9498A90A-6DA5-4046-8F7E-09BD1DEC11C5}"/>
          </ac:spMkLst>
        </pc:spChg>
        <pc:spChg chg="mod">
          <ac:chgData name="渡邉 寛士" userId="618df1e64dff1fb3" providerId="LiveId" clId="{ABDB3742-268A-487E-B2BE-9572D36217CE}" dt="2021-03-05T08:19:15.695" v="80"/>
          <ac:spMkLst>
            <pc:docMk/>
            <pc:sldMk cId="3790489813" sldId="262"/>
            <ac:spMk id="39" creationId="{7F9CEF3B-0915-42BC-8950-FE26F176E858}"/>
          </ac:spMkLst>
        </pc:spChg>
        <pc:spChg chg="mod">
          <ac:chgData name="渡邉 寛士" userId="618df1e64dff1fb3" providerId="LiveId" clId="{ABDB3742-268A-487E-B2BE-9572D36217CE}" dt="2021-03-05T08:19:48.176" v="136"/>
          <ac:spMkLst>
            <pc:docMk/>
            <pc:sldMk cId="3790489813" sldId="262"/>
            <ac:spMk id="40" creationId="{CE0D9923-96A2-433E-B0C1-E48D8093D2CB}"/>
          </ac:spMkLst>
        </pc:spChg>
        <pc:spChg chg="mod">
          <ac:chgData name="渡邉 寛士" userId="618df1e64dff1fb3" providerId="LiveId" clId="{ABDB3742-268A-487E-B2BE-9572D36217CE}" dt="2021-03-05T08:19:15.695" v="80"/>
          <ac:spMkLst>
            <pc:docMk/>
            <pc:sldMk cId="3790489813" sldId="262"/>
            <ac:spMk id="41" creationId="{C1AF6631-90C4-467C-8254-0ABDDB3B1326}"/>
          </ac:spMkLst>
        </pc:spChg>
        <pc:spChg chg="mod">
          <ac:chgData name="渡邉 寛士" userId="618df1e64dff1fb3" providerId="LiveId" clId="{ABDB3742-268A-487E-B2BE-9572D36217CE}" dt="2021-03-05T08:19:30.365" v="131"/>
          <ac:spMkLst>
            <pc:docMk/>
            <pc:sldMk cId="3790489813" sldId="262"/>
            <ac:spMk id="42" creationId="{A9E142A6-8354-4E5E-A29A-20FAD477C878}"/>
          </ac:spMkLst>
        </pc:spChg>
        <pc:spChg chg="mod">
          <ac:chgData name="渡邉 寛士" userId="618df1e64dff1fb3" providerId="LiveId" clId="{ABDB3742-268A-487E-B2BE-9572D36217CE}" dt="2021-03-05T08:19:26.245" v="124"/>
          <ac:spMkLst>
            <pc:docMk/>
            <pc:sldMk cId="3790489813" sldId="262"/>
            <ac:spMk id="43" creationId="{0F031039-FEA8-4CFD-B48C-0C3EE533F758}"/>
          </ac:spMkLst>
        </pc:spChg>
        <pc:spChg chg="mod">
          <ac:chgData name="渡邉 寛士" userId="618df1e64dff1fb3" providerId="LiveId" clId="{ABDB3742-268A-487E-B2BE-9572D36217CE}" dt="2021-03-05T08:19:15.695" v="80"/>
          <ac:spMkLst>
            <pc:docMk/>
            <pc:sldMk cId="3790489813" sldId="262"/>
            <ac:spMk id="44" creationId="{6F2B7277-BAE7-40A9-ADAC-32BAE29669C0}"/>
          </ac:spMkLst>
        </pc:spChg>
        <pc:spChg chg="del mod">
          <ac:chgData name="渡邉 寛士" userId="618df1e64dff1fb3" providerId="LiveId" clId="{ABDB3742-268A-487E-B2BE-9572D36217CE}" dt="2021-03-05T08:20:34.615" v="152" actId="478"/>
          <ac:spMkLst>
            <pc:docMk/>
            <pc:sldMk cId="3790489813" sldId="262"/>
            <ac:spMk id="45" creationId="{E5401263-A5F9-40E6-8EEB-79618362DD79}"/>
          </ac:spMkLst>
        </pc:spChg>
        <pc:grpChg chg="add mod">
          <ac:chgData name="渡邉 寛士" userId="618df1e64dff1fb3" providerId="LiveId" clId="{ABDB3742-268A-487E-B2BE-9572D36217CE}" dt="2021-03-05T08:19:19.400" v="81" actId="1076"/>
          <ac:grpSpMkLst>
            <pc:docMk/>
            <pc:sldMk cId="3790489813" sldId="262"/>
            <ac:grpSpMk id="18" creationId="{8DABD9DD-A792-4609-9347-58D25205FB84}"/>
          </ac:grpSpMkLst>
        </pc:grpChg>
        <pc:grpChg chg="mod">
          <ac:chgData name="渡邉 寛士" userId="618df1e64dff1fb3" providerId="LiveId" clId="{ABDB3742-268A-487E-B2BE-9572D36217CE}" dt="2021-03-05T08:19:12.354" v="79" actId="1076"/>
          <ac:grpSpMkLst>
            <pc:docMk/>
            <pc:sldMk cId="3790489813" sldId="262"/>
            <ac:grpSpMk id="24" creationId="{7A2CD4FE-4EC6-40CC-8B17-D497E1B4872A}"/>
          </ac:grpSpMkLst>
        </pc:grpChg>
        <pc:cxnChg chg="mod">
          <ac:chgData name="渡邉 寛士" userId="618df1e64dff1fb3" providerId="LiveId" clId="{ABDB3742-268A-487E-B2BE-9572D36217CE}" dt="2021-03-05T08:19:15.695" v="80"/>
          <ac:cxnSpMkLst>
            <pc:docMk/>
            <pc:sldMk cId="3790489813" sldId="262"/>
            <ac:cxnSpMk id="20" creationId="{1132EF3E-639D-49EB-A7C2-7F6B3392511F}"/>
          </ac:cxnSpMkLst>
        </pc:cxnChg>
        <pc:cxnChg chg="mod">
          <ac:chgData name="渡邉 寛士" userId="618df1e64dff1fb3" providerId="LiveId" clId="{ABDB3742-268A-487E-B2BE-9572D36217CE}" dt="2021-03-05T08:19:15.695" v="80"/>
          <ac:cxnSpMkLst>
            <pc:docMk/>
            <pc:sldMk cId="3790489813" sldId="262"/>
            <ac:cxnSpMk id="21" creationId="{702004BF-A8A9-48A0-B5A4-CFCB1601D14A}"/>
          </ac:cxnSpMkLst>
        </pc:cxnChg>
        <pc:cxnChg chg="mod">
          <ac:chgData name="渡邉 寛士" userId="618df1e64dff1fb3" providerId="LiveId" clId="{ABDB3742-268A-487E-B2BE-9572D36217CE}" dt="2021-03-05T08:19:15.695" v="80"/>
          <ac:cxnSpMkLst>
            <pc:docMk/>
            <pc:sldMk cId="3790489813" sldId="262"/>
            <ac:cxnSpMk id="22" creationId="{0175322A-C42A-4DD6-8449-A76C7289EE17}"/>
          </ac:cxnSpMkLst>
        </pc:cxnChg>
      </pc:sldChg>
    </pc:docChg>
  </pc:docChgLst>
  <pc:docChgLst>
    <pc:chgData name="渡邉 寛士" userId="618df1e64dff1fb3" providerId="LiveId" clId="{D37590B9-6DE3-4CD7-A035-A009D5DB69C5}"/>
    <pc:docChg chg="undo custSel addSld modSld">
      <pc:chgData name="渡邉 寛士" userId="618df1e64dff1fb3" providerId="LiveId" clId="{D37590B9-6DE3-4CD7-A035-A009D5DB69C5}" dt="2021-03-03T09:15:28.423" v="144"/>
      <pc:docMkLst>
        <pc:docMk/>
      </pc:docMkLst>
      <pc:sldChg chg="addSp delSp modSp mod">
        <pc:chgData name="渡邉 寛士" userId="618df1e64dff1fb3" providerId="LiveId" clId="{D37590B9-6DE3-4CD7-A035-A009D5DB69C5}" dt="2021-03-01T05:04:16.458" v="98" actId="1076"/>
        <pc:sldMkLst>
          <pc:docMk/>
          <pc:sldMk cId="312699504" sldId="260"/>
        </pc:sldMkLst>
        <pc:spChg chg="mod">
          <ac:chgData name="渡邉 寛士" userId="618df1e64dff1fb3" providerId="LiveId" clId="{D37590B9-6DE3-4CD7-A035-A009D5DB69C5}" dt="2021-03-01T05:01:50.249" v="0"/>
          <ac:spMkLst>
            <pc:docMk/>
            <pc:sldMk cId="312699504" sldId="260"/>
            <ac:spMk id="19" creationId="{94BED163-4A6B-4C76-AB04-787325466FBB}"/>
          </ac:spMkLst>
        </pc:spChg>
        <pc:spChg chg="mod">
          <ac:chgData name="渡邉 寛士" userId="618df1e64dff1fb3" providerId="LiveId" clId="{D37590B9-6DE3-4CD7-A035-A009D5DB69C5}" dt="2021-03-01T05:03:08.560" v="65" actId="1076"/>
          <ac:spMkLst>
            <pc:docMk/>
            <pc:sldMk cId="312699504" sldId="260"/>
            <ac:spMk id="39" creationId="{915AB48A-A469-48CB-A902-86FD0649E374}"/>
          </ac:spMkLst>
        </pc:spChg>
        <pc:spChg chg="mod">
          <ac:chgData name="渡邉 寛士" userId="618df1e64dff1fb3" providerId="LiveId" clId="{D37590B9-6DE3-4CD7-A035-A009D5DB69C5}" dt="2021-03-01T05:04:16.458" v="98" actId="1076"/>
          <ac:spMkLst>
            <pc:docMk/>
            <pc:sldMk cId="312699504" sldId="260"/>
            <ac:spMk id="40" creationId="{49A1CEE9-4792-42DC-9B47-3D53967FE118}"/>
          </ac:spMkLst>
        </pc:spChg>
        <pc:spChg chg="del mod">
          <ac:chgData name="渡邉 寛士" userId="618df1e64dff1fb3" providerId="LiveId" clId="{D37590B9-6DE3-4CD7-A035-A009D5DB69C5}" dt="2021-03-01T05:03:27.817" v="68" actId="478"/>
          <ac:spMkLst>
            <pc:docMk/>
            <pc:sldMk cId="312699504" sldId="260"/>
            <ac:spMk id="41" creationId="{01CDCFBF-59E4-4D17-B9AD-CF44F4CFA181}"/>
          </ac:spMkLst>
        </pc:spChg>
        <pc:spChg chg="mod">
          <ac:chgData name="渡邉 寛士" userId="618df1e64dff1fb3" providerId="LiveId" clId="{D37590B9-6DE3-4CD7-A035-A009D5DB69C5}" dt="2021-03-01T05:03:37.687" v="73" actId="1076"/>
          <ac:spMkLst>
            <pc:docMk/>
            <pc:sldMk cId="312699504" sldId="260"/>
            <ac:spMk id="42" creationId="{B22F70BA-D98C-4FEE-A1AC-244360764708}"/>
          </ac:spMkLst>
        </pc:spChg>
        <pc:spChg chg="mod">
          <ac:chgData name="渡邉 寛士" userId="618df1e64dff1fb3" providerId="LiveId" clId="{D37590B9-6DE3-4CD7-A035-A009D5DB69C5}" dt="2021-03-01T05:03:42.467" v="74" actId="1076"/>
          <ac:spMkLst>
            <pc:docMk/>
            <pc:sldMk cId="312699504" sldId="260"/>
            <ac:spMk id="43" creationId="{C3216FF9-DF3F-4313-BCEB-59F4D9B12D40}"/>
          </ac:spMkLst>
        </pc:spChg>
        <pc:spChg chg="mod">
          <ac:chgData name="渡邉 寛士" userId="618df1e64dff1fb3" providerId="LiveId" clId="{D37590B9-6DE3-4CD7-A035-A009D5DB69C5}" dt="2021-03-01T05:02:06" v="9" actId="1076"/>
          <ac:spMkLst>
            <pc:docMk/>
            <pc:sldMk cId="312699504" sldId="260"/>
            <ac:spMk id="44" creationId="{BD1FB3D7-01DC-4DA7-BF48-907E53BCC52B}"/>
          </ac:spMkLst>
        </pc:spChg>
        <pc:spChg chg="mod">
          <ac:chgData name="渡邉 寛士" userId="618df1e64dff1fb3" providerId="LiveId" clId="{D37590B9-6DE3-4CD7-A035-A009D5DB69C5}" dt="2021-03-01T05:03:14.312" v="66" actId="1076"/>
          <ac:spMkLst>
            <pc:docMk/>
            <pc:sldMk cId="312699504" sldId="260"/>
            <ac:spMk id="45" creationId="{E9312C20-DB99-42EE-933D-187828C359BE}"/>
          </ac:spMkLst>
        </pc:spChg>
        <pc:spChg chg="mod">
          <ac:chgData name="渡邉 寛士" userId="618df1e64dff1fb3" providerId="LiveId" clId="{D37590B9-6DE3-4CD7-A035-A009D5DB69C5}" dt="2021-03-01T05:03:18.025" v="67" actId="1076"/>
          <ac:spMkLst>
            <pc:docMk/>
            <pc:sldMk cId="312699504" sldId="260"/>
            <ac:spMk id="46" creationId="{3CF5D8A4-8B45-44AD-997B-38DBABAD7A9B}"/>
          </ac:spMkLst>
        </pc:spChg>
        <pc:spChg chg="mod">
          <ac:chgData name="渡邉 寛士" userId="618df1e64dff1fb3" providerId="LiveId" clId="{D37590B9-6DE3-4CD7-A035-A009D5DB69C5}" dt="2021-03-01T05:02:48.666" v="60" actId="1076"/>
          <ac:spMkLst>
            <pc:docMk/>
            <pc:sldMk cId="312699504" sldId="260"/>
            <ac:spMk id="47" creationId="{F1C3FBDC-BA9F-4A1C-92C7-53343E7C1A62}"/>
          </ac:spMkLst>
        </pc:spChg>
        <pc:spChg chg="add mod">
          <ac:chgData name="渡邉 寛士" userId="618df1e64dff1fb3" providerId="LiveId" clId="{D37590B9-6DE3-4CD7-A035-A009D5DB69C5}" dt="2021-03-01T05:02:25.662" v="39"/>
          <ac:spMkLst>
            <pc:docMk/>
            <pc:sldMk cId="312699504" sldId="260"/>
            <ac:spMk id="48" creationId="{F0EE8EEF-BED2-4760-8E13-051AE5120CCD}"/>
          </ac:spMkLst>
        </pc:spChg>
        <pc:spChg chg="add mod">
          <ac:chgData name="渡邉 寛士" userId="618df1e64dff1fb3" providerId="LiveId" clId="{D37590B9-6DE3-4CD7-A035-A009D5DB69C5}" dt="2021-03-01T05:02:41.647" v="52"/>
          <ac:spMkLst>
            <pc:docMk/>
            <pc:sldMk cId="312699504" sldId="260"/>
            <ac:spMk id="49" creationId="{65EAC679-F5BD-46C8-847E-9A56701FBFE8}"/>
          </ac:spMkLst>
        </pc:spChg>
        <pc:grpChg chg="add mod">
          <ac:chgData name="渡邉 寛士" userId="618df1e64dff1fb3" providerId="LiveId" clId="{D37590B9-6DE3-4CD7-A035-A009D5DB69C5}" dt="2021-03-01T05:03:31.009" v="70" actId="1076"/>
          <ac:grpSpMkLst>
            <pc:docMk/>
            <pc:sldMk cId="312699504" sldId="260"/>
            <ac:grpSpMk id="18" creationId="{F83A5A30-FCD3-42C2-AFCD-1A20FF794001}"/>
          </ac:grpSpMkLst>
        </pc:grpChg>
        <pc:cxnChg chg="mod">
          <ac:chgData name="渡邉 寛士" userId="618df1e64dff1fb3" providerId="LiveId" clId="{D37590B9-6DE3-4CD7-A035-A009D5DB69C5}" dt="2021-03-01T05:01:50.249" v="0"/>
          <ac:cxnSpMkLst>
            <pc:docMk/>
            <pc:sldMk cId="312699504" sldId="260"/>
            <ac:cxnSpMk id="20" creationId="{1CFCA816-39B0-4301-AD81-CB824C45FAB3}"/>
          </ac:cxnSpMkLst>
        </pc:cxnChg>
        <pc:cxnChg chg="mod">
          <ac:chgData name="渡邉 寛士" userId="618df1e64dff1fb3" providerId="LiveId" clId="{D37590B9-6DE3-4CD7-A035-A009D5DB69C5}" dt="2021-03-01T05:01:50.249" v="0"/>
          <ac:cxnSpMkLst>
            <pc:docMk/>
            <pc:sldMk cId="312699504" sldId="260"/>
            <ac:cxnSpMk id="21" creationId="{5E0FE7F5-8B82-46B7-B020-073C9B2F0B57}"/>
          </ac:cxnSpMkLst>
        </pc:cxnChg>
        <pc:cxnChg chg="mod">
          <ac:chgData name="渡邉 寛士" userId="618df1e64dff1fb3" providerId="LiveId" clId="{D37590B9-6DE3-4CD7-A035-A009D5DB69C5}" dt="2021-03-01T05:01:50.249" v="0"/>
          <ac:cxnSpMkLst>
            <pc:docMk/>
            <pc:sldMk cId="312699504" sldId="260"/>
            <ac:cxnSpMk id="23" creationId="{FAE9245E-8D83-45CE-9E22-A7D545D91D4B}"/>
          </ac:cxnSpMkLst>
        </pc:cxnChg>
      </pc:sldChg>
      <pc:sldChg chg="delSp modSp add mod">
        <pc:chgData name="渡邉 寛士" userId="618df1e64dff1fb3" providerId="LiveId" clId="{D37590B9-6DE3-4CD7-A035-A009D5DB69C5}" dt="2021-03-03T09:15:28.423" v="144"/>
        <pc:sldMkLst>
          <pc:docMk/>
          <pc:sldMk cId="3186683119" sldId="261"/>
        </pc:sldMkLst>
        <pc:spChg chg="del">
          <ac:chgData name="渡邉 寛士" userId="618df1e64dff1fb3" providerId="LiveId" clId="{D37590B9-6DE3-4CD7-A035-A009D5DB69C5}" dt="2021-03-03T09:15:09.101" v="136" actId="478"/>
          <ac:spMkLst>
            <pc:docMk/>
            <pc:sldMk cId="3186683119" sldId="261"/>
            <ac:spMk id="22" creationId="{9258828B-4138-4896-9F6A-52CB65E6461B}"/>
          </ac:spMkLst>
        </pc:spChg>
        <pc:spChg chg="mod">
          <ac:chgData name="渡邉 寛士" userId="618df1e64dff1fb3" providerId="LiveId" clId="{D37590B9-6DE3-4CD7-A035-A009D5DB69C5}" dt="2021-03-03T09:14:43.972" v="117" actId="1076"/>
          <ac:spMkLst>
            <pc:docMk/>
            <pc:sldMk cId="3186683119" sldId="261"/>
            <ac:spMk id="29" creationId="{1AA700C8-B985-41DA-B650-1A416D5BBA5A}"/>
          </ac:spMkLst>
        </pc:spChg>
        <pc:spChg chg="mod">
          <ac:chgData name="渡邉 寛士" userId="618df1e64dff1fb3" providerId="LiveId" clId="{D37590B9-6DE3-4CD7-A035-A009D5DB69C5}" dt="2021-03-03T09:14:13.496" v="110"/>
          <ac:spMkLst>
            <pc:docMk/>
            <pc:sldMk cId="3186683119" sldId="261"/>
            <ac:spMk id="33" creationId="{8B2985E2-8DF5-4BB9-AAF0-FF4645AFE42F}"/>
          </ac:spMkLst>
        </pc:spChg>
        <pc:spChg chg="mod">
          <ac:chgData name="渡邉 寛士" userId="618df1e64dff1fb3" providerId="LiveId" clId="{D37590B9-6DE3-4CD7-A035-A009D5DB69C5}" dt="2021-03-03T09:15:03.142" v="134" actId="1076"/>
          <ac:spMkLst>
            <pc:docMk/>
            <pc:sldMk cId="3186683119" sldId="261"/>
            <ac:spMk id="37" creationId="{C63861E9-D5B6-4FF9-893D-609F3124A5A9}"/>
          </ac:spMkLst>
        </pc:spChg>
        <pc:spChg chg="mod">
          <ac:chgData name="渡邉 寛士" userId="618df1e64dff1fb3" providerId="LiveId" clId="{D37590B9-6DE3-4CD7-A035-A009D5DB69C5}" dt="2021-03-03T09:15:28.423" v="144"/>
          <ac:spMkLst>
            <pc:docMk/>
            <pc:sldMk cId="3186683119" sldId="261"/>
            <ac:spMk id="38" creationId="{9498A90A-6DA5-4046-8F7E-09BD1DEC11C5}"/>
          </ac:spMkLst>
        </pc:spChg>
        <pc:spChg chg="del mod">
          <ac:chgData name="渡邉 寛士" userId="618df1e64dff1fb3" providerId="LiveId" clId="{D37590B9-6DE3-4CD7-A035-A009D5DB69C5}" dt="2021-03-03T09:15:13.016" v="138" actId="478"/>
          <ac:spMkLst>
            <pc:docMk/>
            <pc:sldMk cId="3186683119" sldId="261"/>
            <ac:spMk id="48" creationId="{F0EE8EEF-BED2-4760-8E13-051AE5120CCD}"/>
          </ac:spMkLst>
        </pc:spChg>
        <pc:grpChg chg="del">
          <ac:chgData name="渡邉 寛士" userId="618df1e64dff1fb3" providerId="LiveId" clId="{D37590B9-6DE3-4CD7-A035-A009D5DB69C5}" dt="2021-03-03T09:15:07.063" v="135" actId="478"/>
          <ac:grpSpMkLst>
            <pc:docMk/>
            <pc:sldMk cId="3186683119" sldId="261"/>
            <ac:grpSpMk id="18" creationId="{F83A5A30-FCD3-42C2-AFCD-1A20FF794001}"/>
          </ac:grpSpMkLst>
        </pc:grpChg>
      </pc:sldChg>
    </pc:docChg>
  </pc:docChgLst>
  <pc:docChgLst>
    <pc:chgData name="渡邉 寛士" userId="618df1e64dff1fb3" providerId="LiveId" clId="{8057609C-093D-4D0B-9F02-6638E4B8DF90}"/>
    <pc:docChg chg="undo custSel addSld delSld modSld">
      <pc:chgData name="渡邉 寛士" userId="618df1e64dff1fb3" providerId="LiveId" clId="{8057609C-093D-4D0B-9F02-6638E4B8DF90}" dt="2021-01-27T01:00:53.371" v="728"/>
      <pc:docMkLst>
        <pc:docMk/>
      </pc:docMkLst>
      <pc:sldChg chg="addSp modSp mod">
        <pc:chgData name="渡邉 寛士" userId="618df1e64dff1fb3" providerId="LiveId" clId="{8057609C-093D-4D0B-9F02-6638E4B8DF90}" dt="2021-01-18T05:28:12.770" v="278"/>
        <pc:sldMkLst>
          <pc:docMk/>
          <pc:sldMk cId="1043200252" sldId="256"/>
        </pc:sldMkLst>
        <pc:spChg chg="mod">
          <ac:chgData name="渡邉 寛士" userId="618df1e64dff1fb3" providerId="LiveId" clId="{8057609C-093D-4D0B-9F02-6638E4B8DF90}" dt="2021-01-18T05:27:06.377" v="249" actId="164"/>
          <ac:spMkLst>
            <pc:docMk/>
            <pc:sldMk cId="1043200252" sldId="256"/>
            <ac:spMk id="4" creationId="{10F9F143-0268-4898-B582-1801F809B004}"/>
          </ac:spMkLst>
        </pc:spChg>
        <pc:spChg chg="mod">
          <ac:chgData name="渡邉 寛士" userId="618df1e64dff1fb3" providerId="LiveId" clId="{8057609C-093D-4D0B-9F02-6638E4B8DF90}" dt="2021-01-18T05:27:06.377" v="249" actId="164"/>
          <ac:spMkLst>
            <pc:docMk/>
            <pc:sldMk cId="1043200252" sldId="256"/>
            <ac:spMk id="12" creationId="{C487DC76-306D-4454-9C1A-3F4E5C458D50}"/>
          </ac:spMkLst>
        </pc:spChg>
        <pc:spChg chg="mod">
          <ac:chgData name="渡邉 寛士" userId="618df1e64dff1fb3" providerId="LiveId" clId="{8057609C-093D-4D0B-9F02-6638E4B8DF90}" dt="2021-01-18T05:27:06.377" v="249" actId="164"/>
          <ac:spMkLst>
            <pc:docMk/>
            <pc:sldMk cId="1043200252" sldId="256"/>
            <ac:spMk id="14" creationId="{1E1E0BF0-5D8C-46EE-B607-2AA4F7CF759E}"/>
          </ac:spMkLst>
        </pc:spChg>
        <pc:spChg chg="mod">
          <ac:chgData name="渡邉 寛士" userId="618df1e64dff1fb3" providerId="LiveId" clId="{8057609C-093D-4D0B-9F02-6638E4B8DF90}" dt="2021-01-18T05:27:06.377" v="249" actId="164"/>
          <ac:spMkLst>
            <pc:docMk/>
            <pc:sldMk cId="1043200252" sldId="256"/>
            <ac:spMk id="15" creationId="{5B73009D-622E-4D4A-96B1-832D6C7DB0E5}"/>
          </ac:spMkLst>
        </pc:spChg>
        <pc:spChg chg="mod">
          <ac:chgData name="渡邉 寛士" userId="618df1e64dff1fb3" providerId="LiveId" clId="{8057609C-093D-4D0B-9F02-6638E4B8DF90}" dt="2021-01-18T05:27:06.377" v="249" actId="164"/>
          <ac:spMkLst>
            <pc:docMk/>
            <pc:sldMk cId="1043200252" sldId="256"/>
            <ac:spMk id="16" creationId="{1C562C31-7292-4AF4-BEF2-90EB4CA3933B}"/>
          </ac:spMkLst>
        </pc:spChg>
        <pc:spChg chg="mod">
          <ac:chgData name="渡邉 寛士" userId="618df1e64dff1fb3" providerId="LiveId" clId="{8057609C-093D-4D0B-9F02-6638E4B8DF90}" dt="2021-01-18T05:27:06.377" v="249" actId="164"/>
          <ac:spMkLst>
            <pc:docMk/>
            <pc:sldMk cId="1043200252" sldId="256"/>
            <ac:spMk id="17" creationId="{66904FCD-2D12-4143-BC6F-C137907C072B}"/>
          </ac:spMkLst>
        </pc:spChg>
        <pc:spChg chg="mod">
          <ac:chgData name="渡邉 寛士" userId="618df1e64dff1fb3" providerId="LiveId" clId="{8057609C-093D-4D0B-9F02-6638E4B8DF90}" dt="2021-01-18T05:14:35.813" v="0" actId="1076"/>
          <ac:spMkLst>
            <pc:docMk/>
            <pc:sldMk cId="1043200252" sldId="256"/>
            <ac:spMk id="18" creationId="{23112C86-7B87-408A-B5B5-9166DFD96BE6}"/>
          </ac:spMkLst>
        </pc:spChg>
        <pc:spChg chg="mod">
          <ac:chgData name="渡邉 寛士" userId="618df1e64dff1fb3" providerId="LiveId" clId="{8057609C-093D-4D0B-9F02-6638E4B8DF90}" dt="2021-01-18T05:27:06.377" v="249" actId="164"/>
          <ac:spMkLst>
            <pc:docMk/>
            <pc:sldMk cId="1043200252" sldId="256"/>
            <ac:spMk id="19" creationId="{C30F196E-10DE-4721-8DE7-7AF74AC8EE8D}"/>
          </ac:spMkLst>
        </pc:spChg>
        <pc:spChg chg="mod">
          <ac:chgData name="渡邉 寛士" userId="618df1e64dff1fb3" providerId="LiveId" clId="{8057609C-093D-4D0B-9F02-6638E4B8DF90}" dt="2021-01-18T05:27:06.377" v="249" actId="164"/>
          <ac:spMkLst>
            <pc:docMk/>
            <pc:sldMk cId="1043200252" sldId="256"/>
            <ac:spMk id="20" creationId="{5F0072E2-4286-42A5-8779-1EF183515604}"/>
          </ac:spMkLst>
        </pc:spChg>
        <pc:spChg chg="mod">
          <ac:chgData name="渡邉 寛士" userId="618df1e64dff1fb3" providerId="LiveId" clId="{8057609C-093D-4D0B-9F02-6638E4B8DF90}" dt="2021-01-18T05:27:06.377" v="249" actId="164"/>
          <ac:spMkLst>
            <pc:docMk/>
            <pc:sldMk cId="1043200252" sldId="256"/>
            <ac:spMk id="21" creationId="{970CE88D-24A6-4208-89FF-E65038FC2522}"/>
          </ac:spMkLst>
        </pc:spChg>
        <pc:spChg chg="mod">
          <ac:chgData name="渡邉 寛士" userId="618df1e64dff1fb3" providerId="LiveId" clId="{8057609C-093D-4D0B-9F02-6638E4B8DF90}" dt="2021-01-18T05:27:38.288" v="256"/>
          <ac:spMkLst>
            <pc:docMk/>
            <pc:sldMk cId="1043200252" sldId="256"/>
            <ac:spMk id="25" creationId="{7DBF67BA-3F2E-4611-9D96-9CD42146FE72}"/>
          </ac:spMkLst>
        </pc:spChg>
        <pc:spChg chg="mod">
          <ac:chgData name="渡邉 寛士" userId="618df1e64dff1fb3" providerId="LiveId" clId="{8057609C-093D-4D0B-9F02-6638E4B8DF90}" dt="2021-01-18T05:27:57.155" v="275"/>
          <ac:spMkLst>
            <pc:docMk/>
            <pc:sldMk cId="1043200252" sldId="256"/>
            <ac:spMk id="29" creationId="{EF47BFFC-8CA8-4F39-93D0-7DD029ADC0D8}"/>
          </ac:spMkLst>
        </pc:spChg>
        <pc:spChg chg="mod">
          <ac:chgData name="渡邉 寛士" userId="618df1e64dff1fb3" providerId="LiveId" clId="{8057609C-093D-4D0B-9F02-6638E4B8DF90}" dt="2021-01-18T05:27:51.492" v="272" actId="1076"/>
          <ac:spMkLst>
            <pc:docMk/>
            <pc:sldMk cId="1043200252" sldId="256"/>
            <ac:spMk id="30" creationId="{9B1E6664-4CB7-44E5-8330-D265C8D498DC}"/>
          </ac:spMkLst>
        </pc:spChg>
        <pc:spChg chg="mod">
          <ac:chgData name="渡邉 寛士" userId="618df1e64dff1fb3" providerId="LiveId" clId="{8057609C-093D-4D0B-9F02-6638E4B8DF90}" dt="2021-01-18T05:27:45.719" v="261"/>
          <ac:spMkLst>
            <pc:docMk/>
            <pc:sldMk cId="1043200252" sldId="256"/>
            <ac:spMk id="31" creationId="{30AA64DA-092E-48EA-9696-0E459A830DB2}"/>
          </ac:spMkLst>
        </pc:spChg>
        <pc:spChg chg="mod">
          <ac:chgData name="渡邉 寛士" userId="618df1e64dff1fb3" providerId="LiveId" clId="{8057609C-093D-4D0B-9F02-6638E4B8DF90}" dt="2021-01-18T05:27:38.288" v="256"/>
          <ac:spMkLst>
            <pc:docMk/>
            <pc:sldMk cId="1043200252" sldId="256"/>
            <ac:spMk id="32" creationId="{E5933CF9-5C38-4808-B5FF-6E8F9593882A}"/>
          </ac:spMkLst>
        </pc:spChg>
        <pc:spChg chg="mod">
          <ac:chgData name="渡邉 寛士" userId="618df1e64dff1fb3" providerId="LiveId" clId="{8057609C-093D-4D0B-9F02-6638E4B8DF90}" dt="2021-01-18T05:27:38.288" v="256"/>
          <ac:spMkLst>
            <pc:docMk/>
            <pc:sldMk cId="1043200252" sldId="256"/>
            <ac:spMk id="33" creationId="{684FD902-08C0-4CD3-B64A-7662388CB710}"/>
          </ac:spMkLst>
        </pc:spChg>
        <pc:spChg chg="mod">
          <ac:chgData name="渡邉 寛士" userId="618df1e64dff1fb3" providerId="LiveId" clId="{8057609C-093D-4D0B-9F02-6638E4B8DF90}" dt="2021-01-18T05:27:38.288" v="256"/>
          <ac:spMkLst>
            <pc:docMk/>
            <pc:sldMk cId="1043200252" sldId="256"/>
            <ac:spMk id="34" creationId="{373F0CEE-AAB2-4056-9E75-6425A06705A1}"/>
          </ac:spMkLst>
        </pc:spChg>
        <pc:spChg chg="mod">
          <ac:chgData name="渡邉 寛士" userId="618df1e64dff1fb3" providerId="LiveId" clId="{8057609C-093D-4D0B-9F02-6638E4B8DF90}" dt="2021-01-18T05:27:38.288" v="256"/>
          <ac:spMkLst>
            <pc:docMk/>
            <pc:sldMk cId="1043200252" sldId="256"/>
            <ac:spMk id="35" creationId="{C0971B4B-0111-488F-8D7A-E8AF4895E901}"/>
          </ac:spMkLst>
        </pc:spChg>
        <pc:spChg chg="mod">
          <ac:chgData name="渡邉 寛士" userId="618df1e64dff1fb3" providerId="LiveId" clId="{8057609C-093D-4D0B-9F02-6638E4B8DF90}" dt="2021-01-18T05:28:12.770" v="278"/>
          <ac:spMkLst>
            <pc:docMk/>
            <pc:sldMk cId="1043200252" sldId="256"/>
            <ac:spMk id="36" creationId="{8578C57E-FCA2-45E7-BA94-CA0A02E15096}"/>
          </ac:spMkLst>
        </pc:spChg>
        <pc:grpChg chg="add mod">
          <ac:chgData name="渡邉 寛士" userId="618df1e64dff1fb3" providerId="LiveId" clId="{8057609C-093D-4D0B-9F02-6638E4B8DF90}" dt="2021-01-18T05:27:10.555" v="250" actId="1076"/>
          <ac:grpSpMkLst>
            <pc:docMk/>
            <pc:sldMk cId="1043200252" sldId="256"/>
            <ac:grpSpMk id="22" creationId="{EC71C465-636A-4605-ADD8-CE8B35FBBEB6}"/>
          </ac:grpSpMkLst>
        </pc:grpChg>
        <pc:grpChg chg="add mod">
          <ac:chgData name="渡邉 寛士" userId="618df1e64dff1fb3" providerId="LiveId" clId="{8057609C-093D-4D0B-9F02-6638E4B8DF90}" dt="2021-01-18T05:27:41.918" v="257" actId="1076"/>
          <ac:grpSpMkLst>
            <pc:docMk/>
            <pc:sldMk cId="1043200252" sldId="256"/>
            <ac:grpSpMk id="24" creationId="{638EA9EE-1D34-4EF1-A0EB-5288BC942193}"/>
          </ac:grpSpMkLst>
        </pc:grpChg>
        <pc:cxnChg chg="mod">
          <ac:chgData name="渡邉 寛士" userId="618df1e64dff1fb3" providerId="LiveId" clId="{8057609C-093D-4D0B-9F02-6638E4B8DF90}" dt="2021-01-18T05:27:14.101" v="251" actId="14100"/>
          <ac:cxnSpMkLst>
            <pc:docMk/>
            <pc:sldMk cId="1043200252" sldId="256"/>
            <ac:cxnSpMk id="6" creationId="{6FE3473B-1EF6-458C-8E00-F77072FEE527}"/>
          </ac:cxnSpMkLst>
        </pc:cxnChg>
        <pc:cxnChg chg="mod">
          <ac:chgData name="渡邉 寛士" userId="618df1e64dff1fb3" providerId="LiveId" clId="{8057609C-093D-4D0B-9F02-6638E4B8DF90}" dt="2021-01-18T05:27:06.377" v="249" actId="164"/>
          <ac:cxnSpMkLst>
            <pc:docMk/>
            <pc:sldMk cId="1043200252" sldId="256"/>
            <ac:cxnSpMk id="8" creationId="{921C7E5F-5C9C-4EF1-B37A-7BE17FDBC8AD}"/>
          </ac:cxnSpMkLst>
        </pc:cxnChg>
        <pc:cxnChg chg="mod">
          <ac:chgData name="渡邉 寛士" userId="618df1e64dff1fb3" providerId="LiveId" clId="{8057609C-093D-4D0B-9F02-6638E4B8DF90}" dt="2021-01-18T05:27:06.377" v="249" actId="164"/>
          <ac:cxnSpMkLst>
            <pc:docMk/>
            <pc:sldMk cId="1043200252" sldId="256"/>
            <ac:cxnSpMk id="9" creationId="{F3821301-585B-4D2A-AE3A-FABC27AD43CC}"/>
          </ac:cxnSpMkLst>
        </pc:cxnChg>
        <pc:cxnChg chg="mod">
          <ac:chgData name="渡邉 寛士" userId="618df1e64dff1fb3" providerId="LiveId" clId="{8057609C-093D-4D0B-9F02-6638E4B8DF90}" dt="2021-01-18T05:27:38.288" v="256"/>
          <ac:cxnSpMkLst>
            <pc:docMk/>
            <pc:sldMk cId="1043200252" sldId="256"/>
            <ac:cxnSpMk id="26" creationId="{88DDA39A-BE24-40DF-B9D8-68DB7C5B2ACB}"/>
          </ac:cxnSpMkLst>
        </pc:cxnChg>
        <pc:cxnChg chg="mod">
          <ac:chgData name="渡邉 寛士" userId="618df1e64dff1fb3" providerId="LiveId" clId="{8057609C-093D-4D0B-9F02-6638E4B8DF90}" dt="2021-01-18T05:27:38.288" v="256"/>
          <ac:cxnSpMkLst>
            <pc:docMk/>
            <pc:sldMk cId="1043200252" sldId="256"/>
            <ac:cxnSpMk id="27" creationId="{FF45CD22-5E07-4B34-A7A4-86429F7FEBB3}"/>
          </ac:cxnSpMkLst>
        </pc:cxnChg>
        <pc:cxnChg chg="mod">
          <ac:chgData name="渡邉 寛士" userId="618df1e64dff1fb3" providerId="LiveId" clId="{8057609C-093D-4D0B-9F02-6638E4B8DF90}" dt="2021-01-18T05:27:38.288" v="256"/>
          <ac:cxnSpMkLst>
            <pc:docMk/>
            <pc:sldMk cId="1043200252" sldId="256"/>
            <ac:cxnSpMk id="28" creationId="{EC833D80-7826-40B2-9EA0-9214BA28F50A}"/>
          </ac:cxnSpMkLst>
        </pc:cxnChg>
      </pc:sldChg>
      <pc:sldChg chg="addSp modSp mod">
        <pc:chgData name="渡邉 寛士" userId="618df1e64dff1fb3" providerId="LiveId" clId="{8057609C-093D-4D0B-9F02-6638E4B8DF90}" dt="2021-01-18T05:27:23.600" v="253" actId="14100"/>
        <pc:sldMkLst>
          <pc:docMk/>
          <pc:sldMk cId="35973270" sldId="257"/>
        </pc:sldMkLst>
        <pc:spChg chg="mod">
          <ac:chgData name="渡邉 寛士" userId="618df1e64dff1fb3" providerId="LiveId" clId="{8057609C-093D-4D0B-9F02-6638E4B8DF90}" dt="2021-01-18T05:20:46.853" v="125" actId="164"/>
          <ac:spMkLst>
            <pc:docMk/>
            <pc:sldMk cId="35973270" sldId="257"/>
            <ac:spMk id="4" creationId="{10F9F143-0268-4898-B582-1801F809B004}"/>
          </ac:spMkLst>
        </pc:spChg>
        <pc:spChg chg="mod">
          <ac:chgData name="渡邉 寛士" userId="618df1e64dff1fb3" providerId="LiveId" clId="{8057609C-093D-4D0B-9F02-6638E4B8DF90}" dt="2021-01-18T05:20:46.853" v="125" actId="164"/>
          <ac:spMkLst>
            <pc:docMk/>
            <pc:sldMk cId="35973270" sldId="257"/>
            <ac:spMk id="12" creationId="{C487DC76-306D-4454-9C1A-3F4E5C458D50}"/>
          </ac:spMkLst>
        </pc:spChg>
        <pc:spChg chg="mod">
          <ac:chgData name="渡邉 寛士" userId="618df1e64dff1fb3" providerId="LiveId" clId="{8057609C-093D-4D0B-9F02-6638E4B8DF90}" dt="2021-01-18T05:20:46.853" v="125" actId="164"/>
          <ac:spMkLst>
            <pc:docMk/>
            <pc:sldMk cId="35973270" sldId="257"/>
            <ac:spMk id="14" creationId="{1E1E0BF0-5D8C-46EE-B607-2AA4F7CF759E}"/>
          </ac:spMkLst>
        </pc:spChg>
        <pc:spChg chg="mod">
          <ac:chgData name="渡邉 寛士" userId="618df1e64dff1fb3" providerId="LiveId" clId="{8057609C-093D-4D0B-9F02-6638E4B8DF90}" dt="2021-01-18T05:20:46.853" v="125" actId="164"/>
          <ac:spMkLst>
            <pc:docMk/>
            <pc:sldMk cId="35973270" sldId="257"/>
            <ac:spMk id="15" creationId="{5B73009D-622E-4D4A-96B1-832D6C7DB0E5}"/>
          </ac:spMkLst>
        </pc:spChg>
        <pc:spChg chg="mod">
          <ac:chgData name="渡邉 寛士" userId="618df1e64dff1fb3" providerId="LiveId" clId="{8057609C-093D-4D0B-9F02-6638E4B8DF90}" dt="2021-01-18T05:20:46.853" v="125" actId="164"/>
          <ac:spMkLst>
            <pc:docMk/>
            <pc:sldMk cId="35973270" sldId="257"/>
            <ac:spMk id="16" creationId="{1C562C31-7292-4AF4-BEF2-90EB4CA3933B}"/>
          </ac:spMkLst>
        </pc:spChg>
        <pc:spChg chg="mod">
          <ac:chgData name="渡邉 寛士" userId="618df1e64dff1fb3" providerId="LiveId" clId="{8057609C-093D-4D0B-9F02-6638E4B8DF90}" dt="2021-01-18T05:20:46.853" v="125" actId="164"/>
          <ac:spMkLst>
            <pc:docMk/>
            <pc:sldMk cId="35973270" sldId="257"/>
            <ac:spMk id="17" creationId="{66904FCD-2D12-4143-BC6F-C137907C072B}"/>
          </ac:spMkLst>
        </pc:spChg>
        <pc:spChg chg="mod">
          <ac:chgData name="渡邉 寛士" userId="618df1e64dff1fb3" providerId="LiveId" clId="{8057609C-093D-4D0B-9F02-6638E4B8DF90}" dt="2021-01-18T05:20:46.853" v="125" actId="164"/>
          <ac:spMkLst>
            <pc:docMk/>
            <pc:sldMk cId="35973270" sldId="257"/>
            <ac:spMk id="18" creationId="{23112C86-7B87-408A-B5B5-9166DFD96BE6}"/>
          </ac:spMkLst>
        </pc:spChg>
        <pc:spChg chg="mod">
          <ac:chgData name="渡邉 寛士" userId="618df1e64dff1fb3" providerId="LiveId" clId="{8057609C-093D-4D0B-9F02-6638E4B8DF90}" dt="2021-01-18T05:20:46.853" v="125" actId="164"/>
          <ac:spMkLst>
            <pc:docMk/>
            <pc:sldMk cId="35973270" sldId="257"/>
            <ac:spMk id="19" creationId="{C30F196E-10DE-4721-8DE7-7AF74AC8EE8D}"/>
          </ac:spMkLst>
        </pc:spChg>
        <pc:spChg chg="mod">
          <ac:chgData name="渡邉 寛士" userId="618df1e64dff1fb3" providerId="LiveId" clId="{8057609C-093D-4D0B-9F02-6638E4B8DF90}" dt="2021-01-18T05:20:46.853" v="125" actId="164"/>
          <ac:spMkLst>
            <pc:docMk/>
            <pc:sldMk cId="35973270" sldId="257"/>
            <ac:spMk id="20" creationId="{5F0072E2-4286-42A5-8779-1EF183515604}"/>
          </ac:spMkLst>
        </pc:spChg>
        <pc:spChg chg="mod">
          <ac:chgData name="渡邉 寛士" userId="618df1e64dff1fb3" providerId="LiveId" clId="{8057609C-093D-4D0B-9F02-6638E4B8DF90}" dt="2021-01-18T05:20:46.853" v="125" actId="164"/>
          <ac:spMkLst>
            <pc:docMk/>
            <pc:sldMk cId="35973270" sldId="257"/>
            <ac:spMk id="21" creationId="{970CE88D-24A6-4208-89FF-E65038FC2522}"/>
          </ac:spMkLst>
        </pc:spChg>
        <pc:spChg chg="add mod">
          <ac:chgData name="渡邉 寛士" userId="618df1e64dff1fb3" providerId="LiveId" clId="{8057609C-093D-4D0B-9F02-6638E4B8DF90}" dt="2021-01-18T05:21:46.123" v="163" actId="1076"/>
          <ac:spMkLst>
            <pc:docMk/>
            <pc:sldMk cId="35973270" sldId="257"/>
            <ac:spMk id="22" creationId="{9258828B-4138-4896-9F6A-52CB65E6461B}"/>
          </ac:spMkLst>
        </pc:spChg>
        <pc:spChg chg="add mod">
          <ac:chgData name="渡邉 寛士" userId="618df1e64dff1fb3" providerId="LiveId" clId="{8057609C-093D-4D0B-9F02-6638E4B8DF90}" dt="2021-01-18T05:23:49.174" v="214" actId="1076"/>
          <ac:spMkLst>
            <pc:docMk/>
            <pc:sldMk cId="35973270" sldId="257"/>
            <ac:spMk id="23" creationId="{BE3B2C7B-5417-4304-A305-0EC6AA6AD83F}"/>
          </ac:spMkLst>
        </pc:spChg>
        <pc:spChg chg="mod">
          <ac:chgData name="渡邉 寛士" userId="618df1e64dff1fb3" providerId="LiveId" clId="{8057609C-093D-4D0B-9F02-6638E4B8DF90}" dt="2021-01-18T05:20:54.041" v="127"/>
          <ac:spMkLst>
            <pc:docMk/>
            <pc:sldMk cId="35973270" sldId="257"/>
            <ac:spMk id="25" creationId="{35CE966E-7597-40AB-B8C0-2607D3FBAA7D}"/>
          </ac:spMkLst>
        </pc:spChg>
        <pc:spChg chg="mod">
          <ac:chgData name="渡邉 寛士" userId="618df1e64dff1fb3" providerId="LiveId" clId="{8057609C-093D-4D0B-9F02-6638E4B8DF90}" dt="2021-01-18T05:21:38.127" v="161" actId="1076"/>
          <ac:spMkLst>
            <pc:docMk/>
            <pc:sldMk cId="35973270" sldId="257"/>
            <ac:spMk id="29" creationId="{1AA700C8-B985-41DA-B650-1A416D5BBA5A}"/>
          </ac:spMkLst>
        </pc:spChg>
        <pc:spChg chg="mod">
          <ac:chgData name="渡邉 寛士" userId="618df1e64dff1fb3" providerId="LiveId" clId="{8057609C-093D-4D0B-9F02-6638E4B8DF90}" dt="2021-01-18T05:21:12.170" v="142" actId="1076"/>
          <ac:spMkLst>
            <pc:docMk/>
            <pc:sldMk cId="35973270" sldId="257"/>
            <ac:spMk id="30" creationId="{B331BCDE-30F2-4DE9-8742-9F7A7E8B845A}"/>
          </ac:spMkLst>
        </pc:spChg>
        <pc:spChg chg="mod">
          <ac:chgData name="渡邉 寛士" userId="618df1e64dff1fb3" providerId="LiveId" clId="{8057609C-093D-4D0B-9F02-6638E4B8DF90}" dt="2021-01-18T05:21:01.290" v="131"/>
          <ac:spMkLst>
            <pc:docMk/>
            <pc:sldMk cId="35973270" sldId="257"/>
            <ac:spMk id="31" creationId="{C30A2A96-54B4-433F-90D6-E8644A51C5E8}"/>
          </ac:spMkLst>
        </pc:spChg>
        <pc:spChg chg="mod">
          <ac:chgData name="渡邉 寛士" userId="618df1e64dff1fb3" providerId="LiveId" clId="{8057609C-093D-4D0B-9F02-6638E4B8DF90}" dt="2021-01-18T05:20:54.041" v="127"/>
          <ac:spMkLst>
            <pc:docMk/>
            <pc:sldMk cId="35973270" sldId="257"/>
            <ac:spMk id="32" creationId="{C6FD6281-76FA-40C1-BC3E-17A04FFF021F}"/>
          </ac:spMkLst>
        </pc:spChg>
        <pc:spChg chg="mod">
          <ac:chgData name="渡邉 寛士" userId="618df1e64dff1fb3" providerId="LiveId" clId="{8057609C-093D-4D0B-9F02-6638E4B8DF90}" dt="2021-01-18T05:20:54.041" v="127"/>
          <ac:spMkLst>
            <pc:docMk/>
            <pc:sldMk cId="35973270" sldId="257"/>
            <ac:spMk id="33" creationId="{8B2985E2-8DF5-4BB9-AAF0-FF4645AFE42F}"/>
          </ac:spMkLst>
        </pc:spChg>
        <pc:spChg chg="mod">
          <ac:chgData name="渡邉 寛士" userId="618df1e64dff1fb3" providerId="LiveId" clId="{8057609C-093D-4D0B-9F02-6638E4B8DF90}" dt="2021-01-18T05:20:54.041" v="127"/>
          <ac:spMkLst>
            <pc:docMk/>
            <pc:sldMk cId="35973270" sldId="257"/>
            <ac:spMk id="34" creationId="{5ED0878E-86FA-4E19-A9FE-CCE711351A73}"/>
          </ac:spMkLst>
        </pc:spChg>
        <pc:spChg chg="mod">
          <ac:chgData name="渡邉 寛士" userId="618df1e64dff1fb3" providerId="LiveId" clId="{8057609C-093D-4D0B-9F02-6638E4B8DF90}" dt="2021-01-18T05:20:54.041" v="127"/>
          <ac:spMkLst>
            <pc:docMk/>
            <pc:sldMk cId="35973270" sldId="257"/>
            <ac:spMk id="35" creationId="{93B23A1A-26E4-4D06-83DB-18FCC896A2FB}"/>
          </ac:spMkLst>
        </pc:spChg>
        <pc:spChg chg="mod">
          <ac:chgData name="渡邉 寛士" userId="618df1e64dff1fb3" providerId="LiveId" clId="{8057609C-093D-4D0B-9F02-6638E4B8DF90}" dt="2021-01-18T05:20:54.041" v="127"/>
          <ac:spMkLst>
            <pc:docMk/>
            <pc:sldMk cId="35973270" sldId="257"/>
            <ac:spMk id="36" creationId="{8EDE19E6-8AB9-49E3-B8C0-DDAB9040E962}"/>
          </ac:spMkLst>
        </pc:spChg>
        <pc:spChg chg="mod">
          <ac:chgData name="渡邉 寛士" userId="618df1e64dff1fb3" providerId="LiveId" clId="{8057609C-093D-4D0B-9F02-6638E4B8DF90}" dt="2021-01-18T05:21:35.037" v="160" actId="1076"/>
          <ac:spMkLst>
            <pc:docMk/>
            <pc:sldMk cId="35973270" sldId="257"/>
            <ac:spMk id="37" creationId="{C63861E9-D5B6-4FF9-893D-609F3124A5A9}"/>
          </ac:spMkLst>
        </pc:spChg>
        <pc:spChg chg="add mod">
          <ac:chgData name="渡邉 寛士" userId="618df1e64dff1fb3" providerId="LiveId" clId="{8057609C-093D-4D0B-9F02-6638E4B8DF90}" dt="2021-01-18T05:23:52.148" v="215" actId="1076"/>
          <ac:spMkLst>
            <pc:docMk/>
            <pc:sldMk cId="35973270" sldId="257"/>
            <ac:spMk id="38" creationId="{9498A90A-6DA5-4046-8F7E-09BD1DEC11C5}"/>
          </ac:spMkLst>
        </pc:spChg>
        <pc:grpChg chg="add mod">
          <ac:chgData name="渡邉 寛士" userId="618df1e64dff1fb3" providerId="LiveId" clId="{8057609C-093D-4D0B-9F02-6638E4B8DF90}" dt="2021-01-18T05:20:51.051" v="126" actId="1076"/>
          <ac:grpSpMkLst>
            <pc:docMk/>
            <pc:sldMk cId="35973270" sldId="257"/>
            <ac:grpSpMk id="2" creationId="{B95C6439-87A0-4A67-A3EE-C1BA8D32052E}"/>
          </ac:grpSpMkLst>
        </pc:grpChg>
        <pc:grpChg chg="add mod">
          <ac:chgData name="渡邉 寛士" userId="618df1e64dff1fb3" providerId="LiveId" clId="{8057609C-093D-4D0B-9F02-6638E4B8DF90}" dt="2021-01-18T05:20:57.949" v="128" actId="1076"/>
          <ac:grpSpMkLst>
            <pc:docMk/>
            <pc:sldMk cId="35973270" sldId="257"/>
            <ac:grpSpMk id="24" creationId="{7A2CD4FE-4EC6-40CC-8B17-D497E1B4872A}"/>
          </ac:grpSpMkLst>
        </pc:grpChg>
        <pc:cxnChg chg="mod">
          <ac:chgData name="渡邉 寛士" userId="618df1e64dff1fb3" providerId="LiveId" clId="{8057609C-093D-4D0B-9F02-6638E4B8DF90}" dt="2021-01-18T05:27:23.600" v="253" actId="14100"/>
          <ac:cxnSpMkLst>
            <pc:docMk/>
            <pc:sldMk cId="35973270" sldId="257"/>
            <ac:cxnSpMk id="6" creationId="{6FE3473B-1EF6-458C-8E00-F77072FEE527}"/>
          </ac:cxnSpMkLst>
        </pc:cxnChg>
        <pc:cxnChg chg="mod">
          <ac:chgData name="渡邉 寛士" userId="618df1e64dff1fb3" providerId="LiveId" clId="{8057609C-093D-4D0B-9F02-6638E4B8DF90}" dt="2021-01-18T05:20:46.853" v="125" actId="164"/>
          <ac:cxnSpMkLst>
            <pc:docMk/>
            <pc:sldMk cId="35973270" sldId="257"/>
            <ac:cxnSpMk id="8" creationId="{921C7E5F-5C9C-4EF1-B37A-7BE17FDBC8AD}"/>
          </ac:cxnSpMkLst>
        </pc:cxnChg>
        <pc:cxnChg chg="mod">
          <ac:chgData name="渡邉 寛士" userId="618df1e64dff1fb3" providerId="LiveId" clId="{8057609C-093D-4D0B-9F02-6638E4B8DF90}" dt="2021-01-18T05:20:46.853" v="125" actId="164"/>
          <ac:cxnSpMkLst>
            <pc:docMk/>
            <pc:sldMk cId="35973270" sldId="257"/>
            <ac:cxnSpMk id="9" creationId="{F3821301-585B-4D2A-AE3A-FABC27AD43CC}"/>
          </ac:cxnSpMkLst>
        </pc:cxnChg>
        <pc:cxnChg chg="mod">
          <ac:chgData name="渡邉 寛士" userId="618df1e64dff1fb3" providerId="LiveId" clId="{8057609C-093D-4D0B-9F02-6638E4B8DF90}" dt="2021-01-18T05:27:20.034" v="252" actId="14100"/>
          <ac:cxnSpMkLst>
            <pc:docMk/>
            <pc:sldMk cId="35973270" sldId="257"/>
            <ac:cxnSpMk id="26" creationId="{73DFF856-5B64-4427-AD7A-1483156DBE47}"/>
          </ac:cxnSpMkLst>
        </pc:cxnChg>
        <pc:cxnChg chg="mod">
          <ac:chgData name="渡邉 寛士" userId="618df1e64dff1fb3" providerId="LiveId" clId="{8057609C-093D-4D0B-9F02-6638E4B8DF90}" dt="2021-01-18T05:20:54.041" v="127"/>
          <ac:cxnSpMkLst>
            <pc:docMk/>
            <pc:sldMk cId="35973270" sldId="257"/>
            <ac:cxnSpMk id="27" creationId="{E906819E-6EE1-46BD-BE22-67E3F3B095B3}"/>
          </ac:cxnSpMkLst>
        </pc:cxnChg>
        <pc:cxnChg chg="mod">
          <ac:chgData name="渡邉 寛士" userId="618df1e64dff1fb3" providerId="LiveId" clId="{8057609C-093D-4D0B-9F02-6638E4B8DF90}" dt="2021-01-18T05:20:54.041" v="127"/>
          <ac:cxnSpMkLst>
            <pc:docMk/>
            <pc:sldMk cId="35973270" sldId="257"/>
            <ac:cxnSpMk id="28" creationId="{D6927D8D-713A-4B40-8718-4E338BB36F70}"/>
          </ac:cxnSpMkLst>
        </pc:cxnChg>
      </pc:sldChg>
      <pc:sldChg chg="addSp modSp mod">
        <pc:chgData name="渡邉 寛士" userId="618df1e64dff1fb3" providerId="LiveId" clId="{8057609C-093D-4D0B-9F02-6638E4B8DF90}" dt="2021-01-18T05:27:31.659" v="255" actId="14100"/>
        <pc:sldMkLst>
          <pc:docMk/>
          <pc:sldMk cId="700954590" sldId="258"/>
        </pc:sldMkLst>
        <pc:spChg chg="mod">
          <ac:chgData name="渡邉 寛士" userId="618df1e64dff1fb3" providerId="LiveId" clId="{8057609C-093D-4D0B-9F02-6638E4B8DF90}" dt="2021-01-18T05:24:29.424" v="216" actId="164"/>
          <ac:spMkLst>
            <pc:docMk/>
            <pc:sldMk cId="700954590" sldId="258"/>
            <ac:spMk id="4" creationId="{10F9F143-0268-4898-B582-1801F809B004}"/>
          </ac:spMkLst>
        </pc:spChg>
        <pc:spChg chg="mod">
          <ac:chgData name="渡邉 寛士" userId="618df1e64dff1fb3" providerId="LiveId" clId="{8057609C-093D-4D0B-9F02-6638E4B8DF90}" dt="2021-01-18T05:24:29.424" v="216" actId="164"/>
          <ac:spMkLst>
            <pc:docMk/>
            <pc:sldMk cId="700954590" sldId="258"/>
            <ac:spMk id="12" creationId="{C487DC76-306D-4454-9C1A-3F4E5C458D50}"/>
          </ac:spMkLst>
        </pc:spChg>
        <pc:spChg chg="mod">
          <ac:chgData name="渡邉 寛士" userId="618df1e64dff1fb3" providerId="LiveId" clId="{8057609C-093D-4D0B-9F02-6638E4B8DF90}" dt="2021-01-18T05:24:29.424" v="216" actId="164"/>
          <ac:spMkLst>
            <pc:docMk/>
            <pc:sldMk cId="700954590" sldId="258"/>
            <ac:spMk id="14" creationId="{1E1E0BF0-5D8C-46EE-B607-2AA4F7CF759E}"/>
          </ac:spMkLst>
        </pc:spChg>
        <pc:spChg chg="mod">
          <ac:chgData name="渡邉 寛士" userId="618df1e64dff1fb3" providerId="LiveId" clId="{8057609C-093D-4D0B-9F02-6638E4B8DF90}" dt="2021-01-18T05:24:29.424" v="216" actId="164"/>
          <ac:spMkLst>
            <pc:docMk/>
            <pc:sldMk cId="700954590" sldId="258"/>
            <ac:spMk id="15" creationId="{5B73009D-622E-4D4A-96B1-832D6C7DB0E5}"/>
          </ac:spMkLst>
        </pc:spChg>
        <pc:spChg chg="mod">
          <ac:chgData name="渡邉 寛士" userId="618df1e64dff1fb3" providerId="LiveId" clId="{8057609C-093D-4D0B-9F02-6638E4B8DF90}" dt="2021-01-18T05:24:29.424" v="216" actId="164"/>
          <ac:spMkLst>
            <pc:docMk/>
            <pc:sldMk cId="700954590" sldId="258"/>
            <ac:spMk id="16" creationId="{1C562C31-7292-4AF4-BEF2-90EB4CA3933B}"/>
          </ac:spMkLst>
        </pc:spChg>
        <pc:spChg chg="mod">
          <ac:chgData name="渡邉 寛士" userId="618df1e64dff1fb3" providerId="LiveId" clId="{8057609C-093D-4D0B-9F02-6638E4B8DF90}" dt="2021-01-18T05:24:29.424" v="216" actId="164"/>
          <ac:spMkLst>
            <pc:docMk/>
            <pc:sldMk cId="700954590" sldId="258"/>
            <ac:spMk id="17" creationId="{66904FCD-2D12-4143-BC6F-C137907C072B}"/>
          </ac:spMkLst>
        </pc:spChg>
        <pc:spChg chg="mod">
          <ac:chgData name="渡邉 寛士" userId="618df1e64dff1fb3" providerId="LiveId" clId="{8057609C-093D-4D0B-9F02-6638E4B8DF90}" dt="2021-01-18T05:24:29.424" v="216" actId="164"/>
          <ac:spMkLst>
            <pc:docMk/>
            <pc:sldMk cId="700954590" sldId="258"/>
            <ac:spMk id="19" creationId="{C30F196E-10DE-4721-8DE7-7AF74AC8EE8D}"/>
          </ac:spMkLst>
        </pc:spChg>
        <pc:spChg chg="mod">
          <ac:chgData name="渡邉 寛士" userId="618df1e64dff1fb3" providerId="LiveId" clId="{8057609C-093D-4D0B-9F02-6638E4B8DF90}" dt="2021-01-18T05:24:29.424" v="216" actId="164"/>
          <ac:spMkLst>
            <pc:docMk/>
            <pc:sldMk cId="700954590" sldId="258"/>
            <ac:spMk id="20" creationId="{5F0072E2-4286-42A5-8779-1EF183515604}"/>
          </ac:spMkLst>
        </pc:spChg>
        <pc:spChg chg="mod">
          <ac:chgData name="渡邉 寛士" userId="618df1e64dff1fb3" providerId="LiveId" clId="{8057609C-093D-4D0B-9F02-6638E4B8DF90}" dt="2021-01-18T05:24:29.424" v="216" actId="164"/>
          <ac:spMkLst>
            <pc:docMk/>
            <pc:sldMk cId="700954590" sldId="258"/>
            <ac:spMk id="21" creationId="{970CE88D-24A6-4208-89FF-E65038FC2522}"/>
          </ac:spMkLst>
        </pc:spChg>
        <pc:spChg chg="mod">
          <ac:chgData name="渡邉 寛士" userId="618df1e64dff1fb3" providerId="LiveId" clId="{8057609C-093D-4D0B-9F02-6638E4B8DF90}" dt="2021-01-18T05:24:37.057" v="218"/>
          <ac:spMkLst>
            <pc:docMk/>
            <pc:sldMk cId="700954590" sldId="258"/>
            <ac:spMk id="23" creationId="{B6201D9C-A445-4071-AEEE-032135E120F8}"/>
          </ac:spMkLst>
        </pc:spChg>
        <pc:spChg chg="mod">
          <ac:chgData name="渡邉 寛士" userId="618df1e64dff1fb3" providerId="LiveId" clId="{8057609C-093D-4D0B-9F02-6638E4B8DF90}" dt="2021-01-18T05:25:15.994" v="242"/>
          <ac:spMkLst>
            <pc:docMk/>
            <pc:sldMk cId="700954590" sldId="258"/>
            <ac:spMk id="27" creationId="{EC674D46-7C44-4779-9CA1-51A9BB1CB685}"/>
          </ac:spMkLst>
        </pc:spChg>
        <pc:spChg chg="mod">
          <ac:chgData name="渡邉 寛士" userId="618df1e64dff1fb3" providerId="LiveId" clId="{8057609C-093D-4D0B-9F02-6638E4B8DF90}" dt="2021-01-18T05:24:56.794" v="236" actId="1076"/>
          <ac:spMkLst>
            <pc:docMk/>
            <pc:sldMk cId="700954590" sldId="258"/>
            <ac:spMk id="28" creationId="{4479C2D0-0710-4FEF-B313-89960C8B7FEE}"/>
          </ac:spMkLst>
        </pc:spChg>
        <pc:spChg chg="mod">
          <ac:chgData name="渡邉 寛士" userId="618df1e64dff1fb3" providerId="LiveId" clId="{8057609C-093D-4D0B-9F02-6638E4B8DF90}" dt="2021-01-18T05:24:45.724" v="225"/>
          <ac:spMkLst>
            <pc:docMk/>
            <pc:sldMk cId="700954590" sldId="258"/>
            <ac:spMk id="29" creationId="{68888A40-1251-4645-8EEB-67D65D013FFC}"/>
          </ac:spMkLst>
        </pc:spChg>
        <pc:spChg chg="mod">
          <ac:chgData name="渡邉 寛士" userId="618df1e64dff1fb3" providerId="LiveId" clId="{8057609C-093D-4D0B-9F02-6638E4B8DF90}" dt="2021-01-18T05:24:37.057" v="218"/>
          <ac:spMkLst>
            <pc:docMk/>
            <pc:sldMk cId="700954590" sldId="258"/>
            <ac:spMk id="30" creationId="{678A25F7-ECE1-4261-A9E1-90AC2E5595A0}"/>
          </ac:spMkLst>
        </pc:spChg>
        <pc:spChg chg="mod">
          <ac:chgData name="渡邉 寛士" userId="618df1e64dff1fb3" providerId="LiveId" clId="{8057609C-093D-4D0B-9F02-6638E4B8DF90}" dt="2021-01-18T05:24:37.057" v="218"/>
          <ac:spMkLst>
            <pc:docMk/>
            <pc:sldMk cId="700954590" sldId="258"/>
            <ac:spMk id="31" creationId="{0A626972-7334-4F98-AB6A-D7CF3F48A016}"/>
          </ac:spMkLst>
        </pc:spChg>
        <pc:spChg chg="mod">
          <ac:chgData name="渡邉 寛士" userId="618df1e64dff1fb3" providerId="LiveId" clId="{8057609C-093D-4D0B-9F02-6638E4B8DF90}" dt="2021-01-18T05:24:37.057" v="218"/>
          <ac:spMkLst>
            <pc:docMk/>
            <pc:sldMk cId="700954590" sldId="258"/>
            <ac:spMk id="32" creationId="{737EFA9F-1062-4377-9F0B-629BD4669BC1}"/>
          </ac:spMkLst>
        </pc:spChg>
        <pc:spChg chg="mod">
          <ac:chgData name="渡邉 寛士" userId="618df1e64dff1fb3" providerId="LiveId" clId="{8057609C-093D-4D0B-9F02-6638E4B8DF90}" dt="2021-01-18T05:24:37.057" v="218"/>
          <ac:spMkLst>
            <pc:docMk/>
            <pc:sldMk cId="700954590" sldId="258"/>
            <ac:spMk id="33" creationId="{FF4422AD-AE30-42C4-BE52-7D0490732FE1}"/>
          </ac:spMkLst>
        </pc:spChg>
        <pc:spChg chg="mod">
          <ac:chgData name="渡邉 寛士" userId="618df1e64dff1fb3" providerId="LiveId" clId="{8057609C-093D-4D0B-9F02-6638E4B8DF90}" dt="2021-01-18T05:25:29.974" v="248"/>
          <ac:spMkLst>
            <pc:docMk/>
            <pc:sldMk cId="700954590" sldId="258"/>
            <ac:spMk id="34" creationId="{DFE9A0D4-76C9-4B0F-A6AA-52EA73E6B766}"/>
          </ac:spMkLst>
        </pc:spChg>
        <pc:grpChg chg="add mod">
          <ac:chgData name="渡邉 寛士" userId="618df1e64dff1fb3" providerId="LiveId" clId="{8057609C-093D-4D0B-9F02-6638E4B8DF90}" dt="2021-01-18T05:24:34.888" v="217" actId="1076"/>
          <ac:grpSpMkLst>
            <pc:docMk/>
            <pc:sldMk cId="700954590" sldId="258"/>
            <ac:grpSpMk id="2" creationId="{D1FFE87B-36CD-4DA5-BD2B-CD85005DB063}"/>
          </ac:grpSpMkLst>
        </pc:grpChg>
        <pc:grpChg chg="add mod">
          <ac:chgData name="渡邉 寛士" userId="618df1e64dff1fb3" providerId="LiveId" clId="{8057609C-093D-4D0B-9F02-6638E4B8DF90}" dt="2021-01-18T05:24:41.231" v="219" actId="1076"/>
          <ac:grpSpMkLst>
            <pc:docMk/>
            <pc:sldMk cId="700954590" sldId="258"/>
            <ac:grpSpMk id="22" creationId="{BA0888CE-DD1A-4EF4-BCFC-027ED0FFF5CF}"/>
          </ac:grpSpMkLst>
        </pc:grpChg>
        <pc:cxnChg chg="mod">
          <ac:chgData name="渡邉 寛士" userId="618df1e64dff1fb3" providerId="LiveId" clId="{8057609C-093D-4D0B-9F02-6638E4B8DF90}" dt="2021-01-18T05:27:31.659" v="255" actId="14100"/>
          <ac:cxnSpMkLst>
            <pc:docMk/>
            <pc:sldMk cId="700954590" sldId="258"/>
            <ac:cxnSpMk id="6" creationId="{6FE3473B-1EF6-458C-8E00-F77072FEE527}"/>
          </ac:cxnSpMkLst>
        </pc:cxnChg>
        <pc:cxnChg chg="mod">
          <ac:chgData name="渡邉 寛士" userId="618df1e64dff1fb3" providerId="LiveId" clId="{8057609C-093D-4D0B-9F02-6638E4B8DF90}" dt="2021-01-18T05:24:29.424" v="216" actId="164"/>
          <ac:cxnSpMkLst>
            <pc:docMk/>
            <pc:sldMk cId="700954590" sldId="258"/>
            <ac:cxnSpMk id="8" creationId="{921C7E5F-5C9C-4EF1-B37A-7BE17FDBC8AD}"/>
          </ac:cxnSpMkLst>
        </pc:cxnChg>
        <pc:cxnChg chg="mod">
          <ac:chgData name="渡邉 寛士" userId="618df1e64dff1fb3" providerId="LiveId" clId="{8057609C-093D-4D0B-9F02-6638E4B8DF90}" dt="2021-01-18T05:24:29.424" v="216" actId="164"/>
          <ac:cxnSpMkLst>
            <pc:docMk/>
            <pc:sldMk cId="700954590" sldId="258"/>
            <ac:cxnSpMk id="9" creationId="{F3821301-585B-4D2A-AE3A-FABC27AD43CC}"/>
          </ac:cxnSpMkLst>
        </pc:cxnChg>
        <pc:cxnChg chg="mod">
          <ac:chgData name="渡邉 寛士" userId="618df1e64dff1fb3" providerId="LiveId" clId="{8057609C-093D-4D0B-9F02-6638E4B8DF90}" dt="2021-01-18T05:27:28.709" v="254" actId="14100"/>
          <ac:cxnSpMkLst>
            <pc:docMk/>
            <pc:sldMk cId="700954590" sldId="258"/>
            <ac:cxnSpMk id="24" creationId="{AA890DA3-FE87-4FD0-AC64-0991B442ADB5}"/>
          </ac:cxnSpMkLst>
        </pc:cxnChg>
        <pc:cxnChg chg="mod">
          <ac:chgData name="渡邉 寛士" userId="618df1e64dff1fb3" providerId="LiveId" clId="{8057609C-093D-4D0B-9F02-6638E4B8DF90}" dt="2021-01-18T05:24:37.057" v="218"/>
          <ac:cxnSpMkLst>
            <pc:docMk/>
            <pc:sldMk cId="700954590" sldId="258"/>
            <ac:cxnSpMk id="25" creationId="{5EA265AF-4085-44FC-9B4C-4EDB7F281F10}"/>
          </ac:cxnSpMkLst>
        </pc:cxnChg>
        <pc:cxnChg chg="mod">
          <ac:chgData name="渡邉 寛士" userId="618df1e64dff1fb3" providerId="LiveId" clId="{8057609C-093D-4D0B-9F02-6638E4B8DF90}" dt="2021-01-18T05:24:37.057" v="218"/>
          <ac:cxnSpMkLst>
            <pc:docMk/>
            <pc:sldMk cId="700954590" sldId="258"/>
            <ac:cxnSpMk id="26" creationId="{3399DF81-9D13-498D-804D-A3E8B8118823}"/>
          </ac:cxnSpMkLst>
        </pc:cxnChg>
      </pc:sldChg>
      <pc:sldChg chg="addSp delSp modSp add mod">
        <pc:chgData name="渡邉 寛士" userId="618df1e64dff1fb3" providerId="LiveId" clId="{8057609C-093D-4D0B-9F02-6638E4B8DF90}" dt="2021-01-27T01:00:53.371" v="728"/>
        <pc:sldMkLst>
          <pc:docMk/>
          <pc:sldMk cId="3225038380" sldId="259"/>
        </pc:sldMkLst>
        <pc:spChg chg="mod">
          <ac:chgData name="渡邉 寛士" userId="618df1e64dff1fb3" providerId="LiveId" clId="{8057609C-093D-4D0B-9F02-6638E4B8DF90}" dt="2021-01-25T09:52:17.309" v="329" actId="1076"/>
          <ac:spMkLst>
            <pc:docMk/>
            <pc:sldMk cId="3225038380" sldId="259"/>
            <ac:spMk id="18" creationId="{23112C86-7B87-408A-B5B5-9166DFD96BE6}"/>
          </ac:spMkLst>
        </pc:spChg>
        <pc:spChg chg="mod">
          <ac:chgData name="渡邉 寛士" userId="618df1e64dff1fb3" providerId="LiveId" clId="{8057609C-093D-4D0B-9F02-6638E4B8DF90}" dt="2021-01-27T00:54:31.062" v="538"/>
          <ac:spMkLst>
            <pc:docMk/>
            <pc:sldMk cId="3225038380" sldId="259"/>
            <ac:spMk id="19" creationId="{1EF9326A-6FBD-44EB-9BB4-5E7A6157109C}"/>
          </ac:spMkLst>
        </pc:spChg>
        <pc:spChg chg="mod">
          <ac:chgData name="渡邉 寛士" userId="618df1e64dff1fb3" providerId="LiveId" clId="{8057609C-093D-4D0B-9F02-6638E4B8DF90}" dt="2021-01-25T10:02:02.214" v="479"/>
          <ac:spMkLst>
            <pc:docMk/>
            <pc:sldMk cId="3225038380" sldId="259"/>
            <ac:spMk id="27" creationId="{EC674D46-7C44-4779-9CA1-51A9BB1CB685}"/>
          </ac:spMkLst>
        </pc:spChg>
        <pc:spChg chg="mod">
          <ac:chgData name="渡邉 寛士" userId="618df1e64dff1fb3" providerId="LiveId" clId="{8057609C-093D-4D0B-9F02-6638E4B8DF90}" dt="2021-01-25T10:01:50.011" v="462" actId="1076"/>
          <ac:spMkLst>
            <pc:docMk/>
            <pc:sldMk cId="3225038380" sldId="259"/>
            <ac:spMk id="28" creationId="{4479C2D0-0710-4FEF-B313-89960C8B7FEE}"/>
          </ac:spMkLst>
        </pc:spChg>
        <pc:spChg chg="mod">
          <ac:chgData name="渡邉 寛士" userId="618df1e64dff1fb3" providerId="LiveId" clId="{8057609C-093D-4D0B-9F02-6638E4B8DF90}" dt="2021-01-25T10:03:08.389" v="536" actId="1076"/>
          <ac:spMkLst>
            <pc:docMk/>
            <pc:sldMk cId="3225038380" sldId="259"/>
            <ac:spMk id="29" creationId="{68888A40-1251-4645-8EEB-67D65D013FFC}"/>
          </ac:spMkLst>
        </pc:spChg>
        <pc:spChg chg="mod">
          <ac:chgData name="渡邉 寛士" userId="618df1e64dff1fb3" providerId="LiveId" clId="{8057609C-093D-4D0B-9F02-6638E4B8DF90}" dt="2021-01-25T09:55:01.265" v="389"/>
          <ac:spMkLst>
            <pc:docMk/>
            <pc:sldMk cId="3225038380" sldId="259"/>
            <ac:spMk id="31" creationId="{0A626972-7334-4F98-AB6A-D7CF3F48A016}"/>
          </ac:spMkLst>
        </pc:spChg>
        <pc:spChg chg="mod">
          <ac:chgData name="渡邉 寛士" userId="618df1e64dff1fb3" providerId="LiveId" clId="{8057609C-093D-4D0B-9F02-6638E4B8DF90}" dt="2021-01-25T10:02:09.869" v="491" actId="1076"/>
          <ac:spMkLst>
            <pc:docMk/>
            <pc:sldMk cId="3225038380" sldId="259"/>
            <ac:spMk id="34" creationId="{DFE9A0D4-76C9-4B0F-A6AA-52EA73E6B766}"/>
          </ac:spMkLst>
        </pc:spChg>
        <pc:spChg chg="add del mod">
          <ac:chgData name="渡邉 寛士" userId="618df1e64dff1fb3" providerId="LiveId" clId="{8057609C-093D-4D0B-9F02-6638E4B8DF90}" dt="2021-01-27T00:57:59.356" v="687" actId="478"/>
          <ac:spMkLst>
            <pc:docMk/>
            <pc:sldMk cId="3225038380" sldId="259"/>
            <ac:spMk id="35" creationId="{0EB56D12-E6D3-410B-B216-298457ECE512}"/>
          </ac:spMkLst>
        </pc:spChg>
        <pc:spChg chg="add del mod">
          <ac:chgData name="渡邉 寛士" userId="618df1e64dff1fb3" providerId="LiveId" clId="{8057609C-093D-4D0B-9F02-6638E4B8DF90}" dt="2021-01-25T10:02:58.333" v="533" actId="478"/>
          <ac:spMkLst>
            <pc:docMk/>
            <pc:sldMk cId="3225038380" sldId="259"/>
            <ac:spMk id="36" creationId="{8A58BC85-D9DA-4AEC-BA45-04D5D22C8126}"/>
          </ac:spMkLst>
        </pc:spChg>
        <pc:spChg chg="mod">
          <ac:chgData name="渡邉 寛士" userId="618df1e64dff1fb3" providerId="LiveId" clId="{8057609C-093D-4D0B-9F02-6638E4B8DF90}" dt="2021-01-27T00:56:29.848" v="670"/>
          <ac:spMkLst>
            <pc:docMk/>
            <pc:sldMk cId="3225038380" sldId="259"/>
            <ac:spMk id="37" creationId="{6F7B22A7-E1D0-4A15-815D-3003B73E9C01}"/>
          </ac:spMkLst>
        </pc:spChg>
        <pc:spChg chg="mod">
          <ac:chgData name="渡邉 寛士" userId="618df1e64dff1fb3" providerId="LiveId" clId="{8057609C-093D-4D0B-9F02-6638E4B8DF90}" dt="2021-01-27T01:00:53.371" v="728"/>
          <ac:spMkLst>
            <pc:docMk/>
            <pc:sldMk cId="3225038380" sldId="259"/>
            <ac:spMk id="38" creationId="{40B06396-7BC8-4485-8190-92F2032E6ACC}"/>
          </ac:spMkLst>
        </pc:spChg>
        <pc:spChg chg="mod">
          <ac:chgData name="渡邉 寛士" userId="618df1e64dff1fb3" providerId="LiveId" clId="{8057609C-093D-4D0B-9F02-6638E4B8DF90}" dt="2021-01-27T00:56:38.689" v="679" actId="1076"/>
          <ac:spMkLst>
            <pc:docMk/>
            <pc:sldMk cId="3225038380" sldId="259"/>
            <ac:spMk id="39" creationId="{449FE232-4E37-4DCF-B821-D63808B1A93E}"/>
          </ac:spMkLst>
        </pc:spChg>
        <pc:spChg chg="mod">
          <ac:chgData name="渡邉 寛士" userId="618df1e64dff1fb3" providerId="LiveId" clId="{8057609C-093D-4D0B-9F02-6638E4B8DF90}" dt="2021-01-27T00:54:31.062" v="538"/>
          <ac:spMkLst>
            <pc:docMk/>
            <pc:sldMk cId="3225038380" sldId="259"/>
            <ac:spMk id="40" creationId="{CB807D5B-A6C0-4B69-8456-F821B262BC38}"/>
          </ac:spMkLst>
        </pc:spChg>
        <pc:spChg chg="mod">
          <ac:chgData name="渡邉 寛士" userId="618df1e64dff1fb3" providerId="LiveId" clId="{8057609C-093D-4D0B-9F02-6638E4B8DF90}" dt="2021-01-27T00:56:17.639" v="664"/>
          <ac:spMkLst>
            <pc:docMk/>
            <pc:sldMk cId="3225038380" sldId="259"/>
            <ac:spMk id="41" creationId="{6444558A-7B53-4D9C-8A83-A1FE654DD82E}"/>
          </ac:spMkLst>
        </pc:spChg>
        <pc:spChg chg="mod">
          <ac:chgData name="渡邉 寛士" userId="618df1e64dff1fb3" providerId="LiveId" clId="{8057609C-093D-4D0B-9F02-6638E4B8DF90}" dt="2021-01-27T00:54:31.062" v="538"/>
          <ac:spMkLst>
            <pc:docMk/>
            <pc:sldMk cId="3225038380" sldId="259"/>
            <ac:spMk id="42" creationId="{524ABA44-1F26-413D-B30E-8BA2349EF8E8}"/>
          </ac:spMkLst>
        </pc:spChg>
        <pc:spChg chg="mod">
          <ac:chgData name="渡邉 寛士" userId="618df1e64dff1fb3" providerId="LiveId" clId="{8057609C-093D-4D0B-9F02-6638E4B8DF90}" dt="2021-01-27T00:55:21.103" v="607"/>
          <ac:spMkLst>
            <pc:docMk/>
            <pc:sldMk cId="3225038380" sldId="259"/>
            <ac:spMk id="43" creationId="{C3CA72B7-DC50-41FE-882F-F91425F5612D}"/>
          </ac:spMkLst>
        </pc:spChg>
        <pc:spChg chg="mod">
          <ac:chgData name="渡邉 寛士" userId="618df1e64dff1fb3" providerId="LiveId" clId="{8057609C-093D-4D0B-9F02-6638E4B8DF90}" dt="2021-01-27T00:55:18.223" v="602"/>
          <ac:spMkLst>
            <pc:docMk/>
            <pc:sldMk cId="3225038380" sldId="259"/>
            <ac:spMk id="44" creationId="{41998AE6-A497-42BB-8CB6-C55F973792AA}"/>
          </ac:spMkLst>
        </pc:spChg>
        <pc:spChg chg="add mod">
          <ac:chgData name="渡邉 寛士" userId="618df1e64dff1fb3" providerId="LiveId" clId="{8057609C-093D-4D0B-9F02-6638E4B8DF90}" dt="2021-01-27T00:54:57.117" v="591"/>
          <ac:spMkLst>
            <pc:docMk/>
            <pc:sldMk cId="3225038380" sldId="259"/>
            <ac:spMk id="45" creationId="{BB557265-3C55-418A-ACAB-17DC2B0F3302}"/>
          </ac:spMkLst>
        </pc:spChg>
        <pc:spChg chg="add mod">
          <ac:chgData name="渡邉 寛士" userId="618df1e64dff1fb3" providerId="LiveId" clId="{8057609C-093D-4D0B-9F02-6638E4B8DF90}" dt="2021-01-27T00:57:31.430" v="683"/>
          <ac:spMkLst>
            <pc:docMk/>
            <pc:sldMk cId="3225038380" sldId="259"/>
            <ac:spMk id="46" creationId="{92636428-6B56-4125-A3AB-148B43045943}"/>
          </ac:spMkLst>
        </pc:spChg>
        <pc:spChg chg="add mod">
          <ac:chgData name="渡邉 寛士" userId="618df1e64dff1fb3" providerId="LiveId" clId="{8057609C-093D-4D0B-9F02-6638E4B8DF90}" dt="2021-01-27T00:58:31.543" v="720" actId="1076"/>
          <ac:spMkLst>
            <pc:docMk/>
            <pc:sldMk cId="3225038380" sldId="259"/>
            <ac:spMk id="47" creationId="{89EFB620-6F35-4266-AAD2-9382AF436B1E}"/>
          </ac:spMkLst>
        </pc:spChg>
        <pc:grpChg chg="add del">
          <ac:chgData name="渡邉 寛士" userId="618df1e64dff1fb3" providerId="LiveId" clId="{8057609C-093D-4D0B-9F02-6638E4B8DF90}" dt="2021-01-25T10:02:54.324" v="531" actId="478"/>
          <ac:grpSpMkLst>
            <pc:docMk/>
            <pc:sldMk cId="3225038380" sldId="259"/>
            <ac:grpSpMk id="2" creationId="{D1FFE87B-36CD-4DA5-BD2B-CD85005DB063}"/>
          </ac:grpSpMkLst>
        </pc:grpChg>
        <pc:grpChg chg="add mod">
          <ac:chgData name="渡邉 寛士" userId="618df1e64dff1fb3" providerId="LiveId" clId="{8057609C-093D-4D0B-9F02-6638E4B8DF90}" dt="2021-01-27T00:54:36.965" v="539" actId="1076"/>
          <ac:grpSpMkLst>
            <pc:docMk/>
            <pc:sldMk cId="3225038380" sldId="259"/>
            <ac:grpSpMk id="17" creationId="{8ACBFBAD-2E85-437E-8F7F-79EA5A37F0B3}"/>
          </ac:grpSpMkLst>
        </pc:grpChg>
        <pc:grpChg chg="mod">
          <ac:chgData name="渡邉 寛士" userId="618df1e64dff1fb3" providerId="LiveId" clId="{8057609C-093D-4D0B-9F02-6638E4B8DF90}" dt="2021-01-27T00:54:18.118" v="537" actId="1076"/>
          <ac:grpSpMkLst>
            <pc:docMk/>
            <pc:sldMk cId="3225038380" sldId="259"/>
            <ac:grpSpMk id="22" creationId="{BA0888CE-DD1A-4EF4-BCFC-027ED0FFF5CF}"/>
          </ac:grpSpMkLst>
        </pc:grpChg>
        <pc:cxnChg chg="mod">
          <ac:chgData name="渡邉 寛士" userId="618df1e64dff1fb3" providerId="LiveId" clId="{8057609C-093D-4D0B-9F02-6638E4B8DF90}" dt="2021-01-27T00:54:31.062" v="538"/>
          <ac:cxnSpMkLst>
            <pc:docMk/>
            <pc:sldMk cId="3225038380" sldId="259"/>
            <ac:cxnSpMk id="20" creationId="{C7209101-7416-498F-A88D-FBF00A13B280}"/>
          </ac:cxnSpMkLst>
        </pc:cxnChg>
        <pc:cxnChg chg="mod">
          <ac:chgData name="渡邉 寛士" userId="618df1e64dff1fb3" providerId="LiveId" clId="{8057609C-093D-4D0B-9F02-6638E4B8DF90}" dt="2021-01-27T00:54:31.062" v="538"/>
          <ac:cxnSpMkLst>
            <pc:docMk/>
            <pc:sldMk cId="3225038380" sldId="259"/>
            <ac:cxnSpMk id="21" creationId="{47850751-B3E3-4131-BB6A-71E9C2A5DE7F}"/>
          </ac:cxnSpMkLst>
        </pc:cxnChg>
        <pc:cxnChg chg="mod">
          <ac:chgData name="渡邉 寛士" userId="618df1e64dff1fb3" providerId="LiveId" clId="{8057609C-093D-4D0B-9F02-6638E4B8DF90}" dt="2021-01-27T00:54:31.062" v="538"/>
          <ac:cxnSpMkLst>
            <pc:docMk/>
            <pc:sldMk cId="3225038380" sldId="259"/>
            <ac:cxnSpMk id="36" creationId="{98583C95-3AF9-4CF4-A30D-E2D03FD24B61}"/>
          </ac:cxnSpMkLst>
        </pc:cxnChg>
      </pc:sldChg>
      <pc:sldChg chg="add del">
        <pc:chgData name="渡邉 寛士" userId="618df1e64dff1fb3" providerId="LiveId" clId="{8057609C-093D-4D0B-9F02-6638E4B8DF90}" dt="2021-01-25T09:52:19.861" v="331"/>
        <pc:sldMkLst>
          <pc:docMk/>
          <pc:sldMk cId="2056444637" sldId="260"/>
        </pc:sldMkLst>
      </pc:sldChg>
    </pc:docChg>
  </pc:docChgLst>
  <pc:docChgLst>
    <pc:chgData name="渡邉 寛士" userId="618df1e64dff1fb3" providerId="LiveId" clId="{5DEE9127-335C-4044-B343-DED036520A24}"/>
    <pc:docChg chg="undo custSel addSld delSld modSld sldOrd">
      <pc:chgData name="渡邉 寛士" userId="618df1e64dff1fb3" providerId="LiveId" clId="{5DEE9127-335C-4044-B343-DED036520A24}" dt="2021-03-08T03:42:38.851" v="1283"/>
      <pc:docMkLst>
        <pc:docMk/>
      </pc:docMkLst>
      <pc:sldChg chg="addSp delSp modSp mod">
        <pc:chgData name="渡邉 寛士" userId="618df1e64dff1fb3" providerId="LiveId" clId="{5DEE9127-335C-4044-B343-DED036520A24}" dt="2021-03-08T03:42:38.851" v="1283"/>
        <pc:sldMkLst>
          <pc:docMk/>
          <pc:sldMk cId="1043200252" sldId="256"/>
        </pc:sldMkLst>
        <pc:spChg chg="mod">
          <ac:chgData name="渡邉 寛士" userId="618df1e64dff1fb3" providerId="LiveId" clId="{5DEE9127-335C-4044-B343-DED036520A24}" dt="2021-03-08T02:05:28.093" v="283" actId="1076"/>
          <ac:spMkLst>
            <pc:docMk/>
            <pc:sldMk cId="1043200252" sldId="256"/>
            <ac:spMk id="4" creationId="{10F9F143-0268-4898-B582-1801F809B004}"/>
          </ac:spMkLst>
        </pc:spChg>
        <pc:spChg chg="mod">
          <ac:chgData name="渡邉 寛士" userId="618df1e64dff1fb3" providerId="LiveId" clId="{5DEE9127-335C-4044-B343-DED036520A24}" dt="2021-03-08T02:04:27.636" v="205"/>
          <ac:spMkLst>
            <pc:docMk/>
            <pc:sldMk cId="1043200252" sldId="256"/>
            <ac:spMk id="14" creationId="{1E1E0BF0-5D8C-46EE-B607-2AA4F7CF759E}"/>
          </ac:spMkLst>
        </pc:spChg>
        <pc:spChg chg="mod">
          <ac:chgData name="渡邉 寛士" userId="618df1e64dff1fb3" providerId="LiveId" clId="{5DEE9127-335C-4044-B343-DED036520A24}" dt="2021-03-08T02:04:23.849" v="186" actId="1076"/>
          <ac:spMkLst>
            <pc:docMk/>
            <pc:sldMk cId="1043200252" sldId="256"/>
            <ac:spMk id="15" creationId="{5B73009D-622E-4D4A-96B1-832D6C7DB0E5}"/>
          </ac:spMkLst>
        </pc:spChg>
        <pc:spChg chg="mod">
          <ac:chgData name="渡邉 寛士" userId="618df1e64dff1fb3" providerId="LiveId" clId="{5DEE9127-335C-4044-B343-DED036520A24}" dt="2021-03-08T02:04:33.095" v="213"/>
          <ac:spMkLst>
            <pc:docMk/>
            <pc:sldMk cId="1043200252" sldId="256"/>
            <ac:spMk id="17" creationId="{66904FCD-2D12-4143-BC6F-C137907C072B}"/>
          </ac:spMkLst>
        </pc:spChg>
        <pc:spChg chg="mod">
          <ac:chgData name="渡邉 寛士" userId="618df1e64dff1fb3" providerId="LiveId" clId="{5DEE9127-335C-4044-B343-DED036520A24}" dt="2021-03-08T02:30:18.264" v="677"/>
          <ac:spMkLst>
            <pc:docMk/>
            <pc:sldMk cId="1043200252" sldId="256"/>
            <ac:spMk id="18" creationId="{23112C86-7B87-408A-B5B5-9166DFD96BE6}"/>
          </ac:spMkLst>
        </pc:spChg>
        <pc:spChg chg="mod">
          <ac:chgData name="渡邉 寛士" userId="618df1e64dff1fb3" providerId="LiveId" clId="{5DEE9127-335C-4044-B343-DED036520A24}" dt="2021-03-08T02:05:54.374" v="285" actId="1076"/>
          <ac:spMkLst>
            <pc:docMk/>
            <pc:sldMk cId="1043200252" sldId="256"/>
            <ac:spMk id="21" creationId="{970CE88D-24A6-4208-89FF-E65038FC2522}"/>
          </ac:spMkLst>
        </pc:spChg>
        <pc:spChg chg="mod">
          <ac:chgData name="渡邉 寛士" userId="618df1e64dff1fb3" providerId="LiveId" clId="{5DEE9127-335C-4044-B343-DED036520A24}" dt="2021-03-08T01:59:43.140" v="127"/>
          <ac:spMkLst>
            <pc:docMk/>
            <pc:sldMk cId="1043200252" sldId="256"/>
            <ac:spMk id="29" creationId="{EF47BFFC-8CA8-4F39-93D0-7DD029ADC0D8}"/>
          </ac:spMkLst>
        </pc:spChg>
        <pc:spChg chg="mod">
          <ac:chgData name="渡邉 寛士" userId="618df1e64dff1fb3" providerId="LiveId" clId="{5DEE9127-335C-4044-B343-DED036520A24}" dt="2021-03-08T03:42:38.851" v="1283"/>
          <ac:spMkLst>
            <pc:docMk/>
            <pc:sldMk cId="1043200252" sldId="256"/>
            <ac:spMk id="30" creationId="{9B1E6664-4CB7-44E5-8330-D265C8D498DC}"/>
          </ac:spMkLst>
        </pc:spChg>
        <pc:spChg chg="mod">
          <ac:chgData name="渡邉 寛士" userId="618df1e64dff1fb3" providerId="LiveId" clId="{5DEE9127-335C-4044-B343-DED036520A24}" dt="2021-03-08T03:42:34.613" v="1276"/>
          <ac:spMkLst>
            <pc:docMk/>
            <pc:sldMk cId="1043200252" sldId="256"/>
            <ac:spMk id="31" creationId="{30AA64DA-092E-48EA-9696-0E459A830DB2}"/>
          </ac:spMkLst>
        </pc:spChg>
        <pc:spChg chg="mod">
          <ac:chgData name="渡邉 寛士" userId="618df1e64dff1fb3" providerId="LiveId" clId="{5DEE9127-335C-4044-B343-DED036520A24}" dt="2021-03-08T02:28:33.500" v="524"/>
          <ac:spMkLst>
            <pc:docMk/>
            <pc:sldMk cId="1043200252" sldId="256"/>
            <ac:spMk id="33" creationId="{684FD902-08C0-4CD3-B64A-7662388CB710}"/>
          </ac:spMkLst>
        </pc:spChg>
        <pc:spChg chg="del">
          <ac:chgData name="渡邉 寛士" userId="618df1e64dff1fb3" providerId="LiveId" clId="{5DEE9127-335C-4044-B343-DED036520A24}" dt="2021-03-08T02:00:17.522" v="140" actId="478"/>
          <ac:spMkLst>
            <pc:docMk/>
            <pc:sldMk cId="1043200252" sldId="256"/>
            <ac:spMk id="35" creationId="{C0971B4B-0111-488F-8D7A-E8AF4895E901}"/>
          </ac:spMkLst>
        </pc:spChg>
        <pc:spChg chg="mod">
          <ac:chgData name="渡邉 寛士" userId="618df1e64dff1fb3" providerId="LiveId" clId="{5DEE9127-335C-4044-B343-DED036520A24}" dt="2021-03-08T02:05:07.976" v="261" actId="1076"/>
          <ac:spMkLst>
            <pc:docMk/>
            <pc:sldMk cId="1043200252" sldId="256"/>
            <ac:spMk id="36" creationId="{8578C57E-FCA2-45E7-BA94-CA0A02E15096}"/>
          </ac:spMkLst>
        </pc:spChg>
        <pc:spChg chg="add mod">
          <ac:chgData name="渡邉 寛士" userId="618df1e64dff1fb3" providerId="LiveId" clId="{5DEE9127-335C-4044-B343-DED036520A24}" dt="2021-03-08T02:26:17.385" v="344" actId="164"/>
          <ac:spMkLst>
            <pc:docMk/>
            <pc:sldMk cId="1043200252" sldId="256"/>
            <ac:spMk id="37" creationId="{9CE81A8C-C25D-40F2-8C8D-216E69840750}"/>
          </ac:spMkLst>
        </pc:spChg>
        <pc:spChg chg="add del mod">
          <ac:chgData name="渡邉 寛士" userId="618df1e64dff1fb3" providerId="LiveId" clId="{5DEE9127-335C-4044-B343-DED036520A24}" dt="2021-03-08T02:27:09.114" v="352" actId="478"/>
          <ac:spMkLst>
            <pc:docMk/>
            <pc:sldMk cId="1043200252" sldId="256"/>
            <ac:spMk id="38" creationId="{A6217EC1-DE5B-4254-9546-22948E7B487F}"/>
          </ac:spMkLst>
        </pc:spChg>
        <pc:spChg chg="mod">
          <ac:chgData name="渡邉 寛士" userId="618df1e64dff1fb3" providerId="LiveId" clId="{5DEE9127-335C-4044-B343-DED036520A24}" dt="2021-03-08T02:29:20.324" v="541" actId="1076"/>
          <ac:spMkLst>
            <pc:docMk/>
            <pc:sldMk cId="1043200252" sldId="256"/>
            <ac:spMk id="41" creationId="{1722775E-0E21-4D69-A78A-97DEDB60364D}"/>
          </ac:spMkLst>
        </pc:spChg>
        <pc:spChg chg="mod">
          <ac:chgData name="渡邉 寛士" userId="618df1e64dff1fb3" providerId="LiveId" clId="{5DEE9127-335C-4044-B343-DED036520A24}" dt="2021-03-08T02:31:46.633" v="732" actId="1076"/>
          <ac:spMkLst>
            <pc:docMk/>
            <pc:sldMk cId="1043200252" sldId="256"/>
            <ac:spMk id="42" creationId="{1E4BC42F-1BA3-4DB6-A886-B61E5AC89D9B}"/>
          </ac:spMkLst>
        </pc:spChg>
        <pc:spChg chg="del mod">
          <ac:chgData name="渡邉 寛士" userId="618df1e64dff1fb3" providerId="LiveId" clId="{5DEE9127-335C-4044-B343-DED036520A24}" dt="2021-03-08T02:31:38.443" v="730" actId="478"/>
          <ac:spMkLst>
            <pc:docMk/>
            <pc:sldMk cId="1043200252" sldId="256"/>
            <ac:spMk id="46" creationId="{A093A1FA-D0AD-4003-A650-A7BCE3EBD0B8}"/>
          </ac:spMkLst>
        </pc:spChg>
        <pc:spChg chg="del mod">
          <ac:chgData name="渡邉 寛士" userId="618df1e64dff1fb3" providerId="LiveId" clId="{5DEE9127-335C-4044-B343-DED036520A24}" dt="2021-03-08T02:31:53.338" v="734" actId="478"/>
          <ac:spMkLst>
            <pc:docMk/>
            <pc:sldMk cId="1043200252" sldId="256"/>
            <ac:spMk id="47" creationId="{F7854A91-CEE9-4789-B061-1E99FC0A8330}"/>
          </ac:spMkLst>
        </pc:spChg>
        <pc:spChg chg="mod">
          <ac:chgData name="渡邉 寛士" userId="618df1e64dff1fb3" providerId="LiveId" clId="{5DEE9127-335C-4044-B343-DED036520A24}" dt="2021-03-08T02:31:49.671" v="733" actId="1076"/>
          <ac:spMkLst>
            <pc:docMk/>
            <pc:sldMk cId="1043200252" sldId="256"/>
            <ac:spMk id="48" creationId="{9409CC1B-F09B-4313-A09E-288BF052186C}"/>
          </ac:spMkLst>
        </pc:spChg>
        <pc:spChg chg="del mod">
          <ac:chgData name="渡邉 寛士" userId="618df1e64dff1fb3" providerId="LiveId" clId="{5DEE9127-335C-4044-B343-DED036520A24}" dt="2021-03-08T02:31:57.206" v="735" actId="478"/>
          <ac:spMkLst>
            <pc:docMk/>
            <pc:sldMk cId="1043200252" sldId="256"/>
            <ac:spMk id="49" creationId="{4D1531E9-E9C5-4C08-B797-4ABB3035D05D}"/>
          </ac:spMkLst>
        </pc:spChg>
        <pc:spChg chg="del mod">
          <ac:chgData name="渡邉 寛士" userId="618df1e64dff1fb3" providerId="LiveId" clId="{5DEE9127-335C-4044-B343-DED036520A24}" dt="2021-03-08T02:31:41.084" v="731" actId="478"/>
          <ac:spMkLst>
            <pc:docMk/>
            <pc:sldMk cId="1043200252" sldId="256"/>
            <ac:spMk id="50" creationId="{4D0A75BE-CE00-47F9-8052-1B8850BF14EA}"/>
          </ac:spMkLst>
        </pc:spChg>
        <pc:spChg chg="mod">
          <ac:chgData name="渡邉 寛士" userId="618df1e64dff1fb3" providerId="LiveId" clId="{5DEE9127-335C-4044-B343-DED036520A24}" dt="2021-03-08T02:26:26.424" v="347"/>
          <ac:spMkLst>
            <pc:docMk/>
            <pc:sldMk cId="1043200252" sldId="256"/>
            <ac:spMk id="51" creationId="{6FDE7EFB-B3ED-4375-B17B-6F580227286D}"/>
          </ac:spMkLst>
        </pc:spChg>
        <pc:spChg chg="mod">
          <ac:chgData name="渡邉 寛士" userId="618df1e64dff1fb3" providerId="LiveId" clId="{5DEE9127-335C-4044-B343-DED036520A24}" dt="2021-03-08T02:29:40.595" v="587" actId="1076"/>
          <ac:spMkLst>
            <pc:docMk/>
            <pc:sldMk cId="1043200252" sldId="256"/>
            <ac:spMk id="52" creationId="{24489A4D-C4CF-4C79-9537-0012EEAFB036}"/>
          </ac:spMkLst>
        </pc:spChg>
        <pc:spChg chg="add mod">
          <ac:chgData name="渡邉 寛士" userId="618df1e64dff1fb3" providerId="LiveId" clId="{5DEE9127-335C-4044-B343-DED036520A24}" dt="2021-03-08T02:27:49.393" v="496"/>
          <ac:spMkLst>
            <pc:docMk/>
            <pc:sldMk cId="1043200252" sldId="256"/>
            <ac:spMk id="53" creationId="{194C17C0-B3CD-494A-8325-102C51900A7F}"/>
          </ac:spMkLst>
        </pc:spChg>
        <pc:spChg chg="add mod">
          <ac:chgData name="渡邉 寛士" userId="618df1e64dff1fb3" providerId="LiveId" clId="{5DEE9127-335C-4044-B343-DED036520A24}" dt="2021-03-08T02:27:41.976" v="452"/>
          <ac:spMkLst>
            <pc:docMk/>
            <pc:sldMk cId="1043200252" sldId="256"/>
            <ac:spMk id="54" creationId="{CF51B6CF-88EB-4F36-B977-E02E1ABC2033}"/>
          </ac:spMkLst>
        </pc:spChg>
        <pc:spChg chg="add mod">
          <ac:chgData name="渡邉 寛士" userId="618df1e64dff1fb3" providerId="LiveId" clId="{5DEE9127-335C-4044-B343-DED036520A24}" dt="2021-03-08T02:30:46.316" v="678" actId="1076"/>
          <ac:spMkLst>
            <pc:docMk/>
            <pc:sldMk cId="1043200252" sldId="256"/>
            <ac:spMk id="55" creationId="{739952F9-BC51-40D4-BE8C-7DF1B3711BE6}"/>
          </ac:spMkLst>
        </pc:spChg>
        <pc:spChg chg="add mod">
          <ac:chgData name="渡邉 寛士" userId="618df1e64dff1fb3" providerId="LiveId" clId="{5DEE9127-335C-4044-B343-DED036520A24}" dt="2021-03-08T03:42:06.848" v="1266"/>
          <ac:spMkLst>
            <pc:docMk/>
            <pc:sldMk cId="1043200252" sldId="256"/>
            <ac:spMk id="56" creationId="{403E6CD3-BAF5-4646-839E-FAF6C447DA5E}"/>
          </ac:spMkLst>
        </pc:spChg>
        <pc:grpChg chg="add mod">
          <ac:chgData name="渡邉 寛士" userId="618df1e64dff1fb3" providerId="LiveId" clId="{5DEE9127-335C-4044-B343-DED036520A24}" dt="2021-03-08T02:26:24.268" v="346" actId="14100"/>
          <ac:grpSpMkLst>
            <pc:docMk/>
            <pc:sldMk cId="1043200252" sldId="256"/>
            <ac:grpSpMk id="2" creationId="{9F2802F3-B0AD-4944-9CBA-0E0D92D5B33F}"/>
          </ac:grpSpMkLst>
        </pc:grpChg>
        <pc:grpChg chg="del">
          <ac:chgData name="渡邉 寛士" userId="618df1e64dff1fb3" providerId="LiveId" clId="{5DEE9127-335C-4044-B343-DED036520A24}" dt="2021-03-08T02:27:12.019" v="353" actId="478"/>
          <ac:grpSpMkLst>
            <pc:docMk/>
            <pc:sldMk cId="1043200252" sldId="256"/>
            <ac:grpSpMk id="22" creationId="{EC71C465-636A-4605-ADD8-CE8B35FBBEB6}"/>
          </ac:grpSpMkLst>
        </pc:grpChg>
        <pc:grpChg chg="mod">
          <ac:chgData name="渡邉 寛士" userId="618df1e64dff1fb3" providerId="LiveId" clId="{5DEE9127-335C-4044-B343-DED036520A24}" dt="2021-03-08T02:26:17.385" v="344" actId="164"/>
          <ac:grpSpMkLst>
            <pc:docMk/>
            <pc:sldMk cId="1043200252" sldId="256"/>
            <ac:grpSpMk id="24" creationId="{638EA9EE-1D34-4EF1-A0EB-5288BC942193}"/>
          </ac:grpSpMkLst>
        </pc:grpChg>
        <pc:grpChg chg="add mod">
          <ac:chgData name="渡邉 寛士" userId="618df1e64dff1fb3" providerId="LiveId" clId="{5DEE9127-335C-4044-B343-DED036520A24}" dt="2021-03-08T02:26:33.556" v="348" actId="1076"/>
          <ac:grpSpMkLst>
            <pc:docMk/>
            <pc:sldMk cId="1043200252" sldId="256"/>
            <ac:grpSpMk id="39" creationId="{03EBECF0-7D92-4A0F-B032-3408EADAF9FF}"/>
          </ac:grpSpMkLst>
        </pc:grpChg>
        <pc:grpChg chg="mod">
          <ac:chgData name="渡邉 寛士" userId="618df1e64dff1fb3" providerId="LiveId" clId="{5DEE9127-335C-4044-B343-DED036520A24}" dt="2021-03-08T02:26:26.424" v="347"/>
          <ac:grpSpMkLst>
            <pc:docMk/>
            <pc:sldMk cId="1043200252" sldId="256"/>
            <ac:grpSpMk id="40" creationId="{04417025-B52B-4345-B26E-C2211B2342AE}"/>
          </ac:grpSpMkLst>
        </pc:grpChg>
        <pc:cxnChg chg="mod">
          <ac:chgData name="渡邉 寛士" userId="618df1e64dff1fb3" providerId="LiveId" clId="{5DEE9127-335C-4044-B343-DED036520A24}" dt="2021-03-08T02:26:26.424" v="347"/>
          <ac:cxnSpMkLst>
            <pc:docMk/>
            <pc:sldMk cId="1043200252" sldId="256"/>
            <ac:cxnSpMk id="43" creationId="{153D8437-0E61-4164-8B68-6ADE46AD35BC}"/>
          </ac:cxnSpMkLst>
        </pc:cxnChg>
        <pc:cxnChg chg="mod">
          <ac:chgData name="渡邉 寛士" userId="618df1e64dff1fb3" providerId="LiveId" clId="{5DEE9127-335C-4044-B343-DED036520A24}" dt="2021-03-08T02:26:26.424" v="347"/>
          <ac:cxnSpMkLst>
            <pc:docMk/>
            <pc:sldMk cId="1043200252" sldId="256"/>
            <ac:cxnSpMk id="44" creationId="{E6C448B1-DF1C-4539-BE32-C233D1C30BDC}"/>
          </ac:cxnSpMkLst>
        </pc:cxnChg>
        <pc:cxnChg chg="mod">
          <ac:chgData name="渡邉 寛士" userId="618df1e64dff1fb3" providerId="LiveId" clId="{5DEE9127-335C-4044-B343-DED036520A24}" dt="2021-03-08T02:26:26.424" v="347"/>
          <ac:cxnSpMkLst>
            <pc:docMk/>
            <pc:sldMk cId="1043200252" sldId="256"/>
            <ac:cxnSpMk id="45" creationId="{2B702479-4F0E-45E6-AAB9-E4EB79637B1C}"/>
          </ac:cxnSpMkLst>
        </pc:cxnChg>
      </pc:sldChg>
      <pc:sldChg chg="del">
        <pc:chgData name="渡邉 寛士" userId="618df1e64dff1fb3" providerId="LiveId" clId="{5DEE9127-335C-4044-B343-DED036520A24}" dt="2021-03-08T03:09:59.878" v="785" actId="47"/>
        <pc:sldMkLst>
          <pc:docMk/>
          <pc:sldMk cId="3790489813" sldId="262"/>
        </pc:sldMkLst>
      </pc:sldChg>
      <pc:sldChg chg="addSp delSp modSp add mod ord">
        <pc:chgData name="渡邉 寛士" userId="618df1e64dff1fb3" providerId="LiveId" clId="{5DEE9127-335C-4044-B343-DED036520A24}" dt="2021-03-08T03:42:02.027" v="1263"/>
        <pc:sldMkLst>
          <pc:docMk/>
          <pc:sldMk cId="1217905308" sldId="263"/>
        </pc:sldMkLst>
        <pc:spChg chg="mod">
          <ac:chgData name="渡邉 寛士" userId="618df1e64dff1fb3" providerId="LiveId" clId="{5DEE9127-335C-4044-B343-DED036520A24}" dt="2021-03-08T03:42:02.027" v="1263"/>
          <ac:spMkLst>
            <pc:docMk/>
            <pc:sldMk cId="1217905308" sldId="263"/>
            <ac:spMk id="18" creationId="{23112C86-7B87-408A-B5B5-9166DFD96BE6}"/>
          </ac:spMkLst>
        </pc:spChg>
        <pc:spChg chg="mod">
          <ac:chgData name="渡邉 寛士" userId="618df1e64dff1fb3" providerId="LiveId" clId="{5DEE9127-335C-4044-B343-DED036520A24}" dt="2021-03-08T03:16:48.999" v="982" actId="20577"/>
          <ac:spMkLst>
            <pc:docMk/>
            <pc:sldMk cId="1217905308" sldId="263"/>
            <ac:spMk id="25" creationId="{7DBF67BA-3F2E-4611-9D96-9CD42146FE72}"/>
          </ac:spMkLst>
        </pc:spChg>
        <pc:spChg chg="mod">
          <ac:chgData name="渡邉 寛士" userId="618df1e64dff1fb3" providerId="LiveId" clId="{5DEE9127-335C-4044-B343-DED036520A24}" dt="2021-03-08T03:11:57.992" v="880"/>
          <ac:spMkLst>
            <pc:docMk/>
            <pc:sldMk cId="1217905308" sldId="263"/>
            <ac:spMk id="29" creationId="{EF47BFFC-8CA8-4F39-93D0-7DD029ADC0D8}"/>
          </ac:spMkLst>
        </pc:spChg>
        <pc:spChg chg="mod">
          <ac:chgData name="渡邉 寛士" userId="618df1e64dff1fb3" providerId="LiveId" clId="{5DEE9127-335C-4044-B343-DED036520A24}" dt="2021-03-08T03:11:37.997" v="869" actId="20577"/>
          <ac:spMkLst>
            <pc:docMk/>
            <pc:sldMk cId="1217905308" sldId="263"/>
            <ac:spMk id="30" creationId="{9B1E6664-4CB7-44E5-8330-D265C8D498DC}"/>
          </ac:spMkLst>
        </pc:spChg>
        <pc:spChg chg="mod">
          <ac:chgData name="渡邉 寛士" userId="618df1e64dff1fb3" providerId="LiveId" clId="{5DEE9127-335C-4044-B343-DED036520A24}" dt="2021-03-08T03:11:28.585" v="845" actId="1076"/>
          <ac:spMkLst>
            <pc:docMk/>
            <pc:sldMk cId="1217905308" sldId="263"/>
            <ac:spMk id="31" creationId="{30AA64DA-092E-48EA-9696-0E459A830DB2}"/>
          </ac:spMkLst>
        </pc:spChg>
        <pc:spChg chg="mod">
          <ac:chgData name="渡邉 寛士" userId="618df1e64dff1fb3" providerId="LiveId" clId="{5DEE9127-335C-4044-B343-DED036520A24}" dt="2021-03-08T03:10:41.631" v="806"/>
          <ac:spMkLst>
            <pc:docMk/>
            <pc:sldMk cId="1217905308" sldId="263"/>
            <ac:spMk id="33" creationId="{684FD902-08C0-4CD3-B64A-7662388CB710}"/>
          </ac:spMkLst>
        </pc:spChg>
        <pc:spChg chg="mod">
          <ac:chgData name="渡邉 寛士" userId="618df1e64dff1fb3" providerId="LiveId" clId="{5DEE9127-335C-4044-B343-DED036520A24}" dt="2021-03-08T03:12:11.137" v="886"/>
          <ac:spMkLst>
            <pc:docMk/>
            <pc:sldMk cId="1217905308" sldId="263"/>
            <ac:spMk id="36" creationId="{8578C57E-FCA2-45E7-BA94-CA0A02E15096}"/>
          </ac:spMkLst>
        </pc:spChg>
        <pc:spChg chg="mod">
          <ac:chgData name="渡邉 寛士" userId="618df1e64dff1fb3" providerId="LiveId" clId="{5DEE9127-335C-4044-B343-DED036520A24}" dt="2021-03-08T03:13:42.536" v="974" actId="1076"/>
          <ac:spMkLst>
            <pc:docMk/>
            <pc:sldMk cId="1217905308" sldId="263"/>
            <ac:spMk id="37" creationId="{9CE81A8C-C25D-40F2-8C8D-216E69840750}"/>
          </ac:spMkLst>
        </pc:spChg>
        <pc:spChg chg="mod">
          <ac:chgData name="渡邉 寛士" userId="618df1e64dff1fb3" providerId="LiveId" clId="{5DEE9127-335C-4044-B343-DED036520A24}" dt="2021-03-08T03:16:54.051" v="983"/>
          <ac:spMkLst>
            <pc:docMk/>
            <pc:sldMk cId="1217905308" sldId="263"/>
            <ac:spMk id="46" creationId="{B84BE161-807E-432C-B1B2-9FC4AE9366E7}"/>
          </ac:spMkLst>
        </pc:spChg>
        <pc:spChg chg="mod">
          <ac:chgData name="渡邉 寛士" userId="618df1e64dff1fb3" providerId="LiveId" clId="{5DEE9127-335C-4044-B343-DED036520A24}" dt="2021-03-08T03:16:54.051" v="983"/>
          <ac:spMkLst>
            <pc:docMk/>
            <pc:sldMk cId="1217905308" sldId="263"/>
            <ac:spMk id="47" creationId="{8578CFA0-D714-436F-9106-5DCC868D46B5}"/>
          </ac:spMkLst>
        </pc:spChg>
        <pc:spChg chg="mod">
          <ac:chgData name="渡邉 寛士" userId="618df1e64dff1fb3" providerId="LiveId" clId="{5DEE9127-335C-4044-B343-DED036520A24}" dt="2021-03-08T03:12:43.953" v="971" actId="1076"/>
          <ac:spMkLst>
            <pc:docMk/>
            <pc:sldMk cId="1217905308" sldId="263"/>
            <ac:spMk id="53" creationId="{194C17C0-B3CD-494A-8325-102C51900A7F}"/>
          </ac:spMkLst>
        </pc:spChg>
        <pc:spChg chg="mod">
          <ac:chgData name="渡邉 寛士" userId="618df1e64dff1fb3" providerId="LiveId" clId="{5DEE9127-335C-4044-B343-DED036520A24}" dt="2021-03-08T03:12:32.749" v="969" actId="404"/>
          <ac:spMkLst>
            <pc:docMk/>
            <pc:sldMk cId="1217905308" sldId="263"/>
            <ac:spMk id="54" creationId="{CF51B6CF-88EB-4F36-B977-E02E1ABC2033}"/>
          </ac:spMkLst>
        </pc:spChg>
        <pc:spChg chg="mod">
          <ac:chgData name="渡邉 寛士" userId="618df1e64dff1fb3" providerId="LiveId" clId="{5DEE9127-335C-4044-B343-DED036520A24}" dt="2021-03-08T03:16:54.051" v="983"/>
          <ac:spMkLst>
            <pc:docMk/>
            <pc:sldMk cId="1217905308" sldId="263"/>
            <ac:spMk id="57" creationId="{7BF7D84F-3343-40A6-AFBE-E622FF204703}"/>
          </ac:spMkLst>
        </pc:spChg>
        <pc:spChg chg="mod">
          <ac:chgData name="渡邉 寛士" userId="618df1e64dff1fb3" providerId="LiveId" clId="{5DEE9127-335C-4044-B343-DED036520A24}" dt="2021-03-08T03:16:54.051" v="983"/>
          <ac:spMkLst>
            <pc:docMk/>
            <pc:sldMk cId="1217905308" sldId="263"/>
            <ac:spMk id="58" creationId="{61312F3C-DDA2-48E9-A85C-8EDD140B62EE}"/>
          </ac:spMkLst>
        </pc:spChg>
        <pc:spChg chg="mod">
          <ac:chgData name="渡邉 寛士" userId="618df1e64dff1fb3" providerId="LiveId" clId="{5DEE9127-335C-4044-B343-DED036520A24}" dt="2021-03-08T03:16:54.051" v="983"/>
          <ac:spMkLst>
            <pc:docMk/>
            <pc:sldMk cId="1217905308" sldId="263"/>
            <ac:spMk id="59" creationId="{6613B229-CE70-4E24-A410-83556C870857}"/>
          </ac:spMkLst>
        </pc:spChg>
        <pc:spChg chg="mod">
          <ac:chgData name="渡邉 寛士" userId="618df1e64dff1fb3" providerId="LiveId" clId="{5DEE9127-335C-4044-B343-DED036520A24}" dt="2021-03-08T03:16:54.051" v="983"/>
          <ac:spMkLst>
            <pc:docMk/>
            <pc:sldMk cId="1217905308" sldId="263"/>
            <ac:spMk id="60" creationId="{998B6C92-067A-4E68-B1DA-E1DBB8EA0D9C}"/>
          </ac:spMkLst>
        </pc:spChg>
        <pc:spChg chg="mod">
          <ac:chgData name="渡邉 寛士" userId="618df1e64dff1fb3" providerId="LiveId" clId="{5DEE9127-335C-4044-B343-DED036520A24}" dt="2021-03-08T03:16:54.051" v="983"/>
          <ac:spMkLst>
            <pc:docMk/>
            <pc:sldMk cId="1217905308" sldId="263"/>
            <ac:spMk id="61" creationId="{ED968F98-A618-4A1F-B979-06F940E139D2}"/>
          </ac:spMkLst>
        </pc:spChg>
        <pc:spChg chg="mod">
          <ac:chgData name="渡邉 寛士" userId="618df1e64dff1fb3" providerId="LiveId" clId="{5DEE9127-335C-4044-B343-DED036520A24}" dt="2021-03-08T03:16:54.051" v="983"/>
          <ac:spMkLst>
            <pc:docMk/>
            <pc:sldMk cId="1217905308" sldId="263"/>
            <ac:spMk id="62" creationId="{A939F7E2-D583-40FA-9EC6-F60684CF69C3}"/>
          </ac:spMkLst>
        </pc:spChg>
        <pc:spChg chg="mod">
          <ac:chgData name="渡邉 寛士" userId="618df1e64dff1fb3" providerId="LiveId" clId="{5DEE9127-335C-4044-B343-DED036520A24}" dt="2021-03-08T03:16:54.051" v="983"/>
          <ac:spMkLst>
            <pc:docMk/>
            <pc:sldMk cId="1217905308" sldId="263"/>
            <ac:spMk id="63" creationId="{AB04285E-0E41-4DDE-A8C3-BBCC0EE808FE}"/>
          </ac:spMkLst>
        </pc:spChg>
        <pc:grpChg chg="add del mod">
          <ac:chgData name="渡邉 寛士" userId="618df1e64dff1fb3" providerId="LiveId" clId="{5DEE9127-335C-4044-B343-DED036520A24}" dt="2021-03-08T03:16:59.904" v="985" actId="478"/>
          <ac:grpSpMkLst>
            <pc:docMk/>
            <pc:sldMk cId="1217905308" sldId="263"/>
            <ac:grpSpMk id="35" creationId="{10F91625-87A7-44D1-AB33-783C6634A7C2}"/>
          </ac:grpSpMkLst>
        </pc:grpChg>
        <pc:grpChg chg="mod">
          <ac:chgData name="渡邉 寛士" userId="618df1e64dff1fb3" providerId="LiveId" clId="{5DEE9127-335C-4044-B343-DED036520A24}" dt="2021-03-08T03:16:54.051" v="983"/>
          <ac:grpSpMkLst>
            <pc:docMk/>
            <pc:sldMk cId="1217905308" sldId="263"/>
            <ac:grpSpMk id="38" creationId="{0A0BEEBB-6582-42D9-B879-4FBA3BD41288}"/>
          </ac:grpSpMkLst>
        </pc:grpChg>
        <pc:cxnChg chg="mod">
          <ac:chgData name="渡邉 寛士" userId="618df1e64dff1fb3" providerId="LiveId" clId="{5DEE9127-335C-4044-B343-DED036520A24}" dt="2021-03-08T03:16:54.051" v="983"/>
          <ac:cxnSpMkLst>
            <pc:docMk/>
            <pc:sldMk cId="1217905308" sldId="263"/>
            <ac:cxnSpMk id="49" creationId="{1C857585-EB3B-47C6-8C05-8B4282248895}"/>
          </ac:cxnSpMkLst>
        </pc:cxnChg>
        <pc:cxnChg chg="mod">
          <ac:chgData name="渡邉 寛士" userId="618df1e64dff1fb3" providerId="LiveId" clId="{5DEE9127-335C-4044-B343-DED036520A24}" dt="2021-03-08T03:16:54.051" v="983"/>
          <ac:cxnSpMkLst>
            <pc:docMk/>
            <pc:sldMk cId="1217905308" sldId="263"/>
            <ac:cxnSpMk id="50" creationId="{CDD3FC98-FBAC-49B8-BC6E-BDDE80352470}"/>
          </ac:cxnSpMkLst>
        </pc:cxnChg>
        <pc:cxnChg chg="mod">
          <ac:chgData name="渡邉 寛士" userId="618df1e64dff1fb3" providerId="LiveId" clId="{5DEE9127-335C-4044-B343-DED036520A24}" dt="2021-03-08T03:16:54.051" v="983"/>
          <ac:cxnSpMkLst>
            <pc:docMk/>
            <pc:sldMk cId="1217905308" sldId="263"/>
            <ac:cxnSpMk id="56" creationId="{D01727C4-C058-4102-BF41-1BF8936C548B}"/>
          </ac:cxnSpMkLst>
        </pc:cxnChg>
      </pc:sldChg>
      <pc:sldChg chg="addSp delSp modSp add mod">
        <pc:chgData name="渡邉 寛士" userId="618df1e64dff1fb3" providerId="LiveId" clId="{5DEE9127-335C-4044-B343-DED036520A24}" dt="2021-03-08T03:19:25.766" v="1153"/>
        <pc:sldMkLst>
          <pc:docMk/>
          <pc:sldMk cId="1699023686" sldId="264"/>
        </pc:sldMkLst>
        <pc:spChg chg="del">
          <ac:chgData name="渡邉 寛士" userId="618df1e64dff1fb3" providerId="LiveId" clId="{5DEE9127-335C-4044-B343-DED036520A24}" dt="2021-03-08T03:18:29.571" v="1068" actId="478"/>
          <ac:spMkLst>
            <pc:docMk/>
            <pc:sldMk cId="1699023686" sldId="264"/>
            <ac:spMk id="18" creationId="{23112C86-7B87-408A-B5B5-9166DFD96BE6}"/>
          </ac:spMkLst>
        </pc:spChg>
        <pc:spChg chg="mod">
          <ac:chgData name="渡邉 寛士" userId="618df1e64dff1fb3" providerId="LiveId" clId="{5DEE9127-335C-4044-B343-DED036520A24}" dt="2021-03-08T03:18:34.592" v="1070" actId="1076"/>
          <ac:spMkLst>
            <pc:docMk/>
            <pc:sldMk cId="1699023686" sldId="264"/>
            <ac:spMk id="25" creationId="{7DBF67BA-3F2E-4611-9D96-9CD42146FE72}"/>
          </ac:spMkLst>
        </pc:spChg>
        <pc:spChg chg="mod">
          <ac:chgData name="渡邉 寛士" userId="618df1e64dff1fb3" providerId="LiveId" clId="{5DEE9127-335C-4044-B343-DED036520A24}" dt="2021-03-08T03:17:55.575" v="1024"/>
          <ac:spMkLst>
            <pc:docMk/>
            <pc:sldMk cId="1699023686" sldId="264"/>
            <ac:spMk id="29" creationId="{EF47BFFC-8CA8-4F39-93D0-7DD029ADC0D8}"/>
          </ac:spMkLst>
        </pc:spChg>
        <pc:spChg chg="mod">
          <ac:chgData name="渡邉 寛士" userId="618df1e64dff1fb3" providerId="LiveId" clId="{5DEE9127-335C-4044-B343-DED036520A24}" dt="2021-03-08T03:17:26.197" v="1013"/>
          <ac:spMkLst>
            <pc:docMk/>
            <pc:sldMk cId="1699023686" sldId="264"/>
            <ac:spMk id="33" creationId="{684FD902-08C0-4CD3-B64A-7662388CB710}"/>
          </ac:spMkLst>
        </pc:spChg>
        <pc:spChg chg="add mod">
          <ac:chgData name="渡邉 寛士" userId="618df1e64dff1fb3" providerId="LiveId" clId="{5DEE9127-335C-4044-B343-DED036520A24}" dt="2021-03-08T03:17:16.697" v="1008"/>
          <ac:spMkLst>
            <pc:docMk/>
            <pc:sldMk cId="1699023686" sldId="264"/>
            <ac:spMk id="35" creationId="{B31A58FA-2663-4D4B-BF33-79337DAD60B6}"/>
          </ac:spMkLst>
        </pc:spChg>
        <pc:spChg chg="mod">
          <ac:chgData name="渡邉 寛士" userId="618df1e64dff1fb3" providerId="LiveId" clId="{5DEE9127-335C-4044-B343-DED036520A24}" dt="2021-03-08T03:18:20.535" v="1047"/>
          <ac:spMkLst>
            <pc:docMk/>
            <pc:sldMk cId="1699023686" sldId="264"/>
            <ac:spMk id="36" creationId="{8578C57E-FCA2-45E7-BA94-CA0A02E15096}"/>
          </ac:spMkLst>
        </pc:spChg>
        <pc:spChg chg="mod">
          <ac:chgData name="渡邉 寛士" userId="618df1e64dff1fb3" providerId="LiveId" clId="{5DEE9127-335C-4044-B343-DED036520A24}" dt="2021-03-08T03:18:58.882" v="1098" actId="1076"/>
          <ac:spMkLst>
            <pc:docMk/>
            <pc:sldMk cId="1699023686" sldId="264"/>
            <ac:spMk id="37" creationId="{9CE81A8C-C25D-40F2-8C8D-216E69840750}"/>
          </ac:spMkLst>
        </pc:spChg>
        <pc:spChg chg="mod">
          <ac:chgData name="渡邉 寛士" userId="618df1e64dff1fb3" providerId="LiveId" clId="{5DEE9127-335C-4044-B343-DED036520A24}" dt="2021-03-08T03:19:25.766" v="1153"/>
          <ac:spMkLst>
            <pc:docMk/>
            <pc:sldMk cId="1699023686" sldId="264"/>
            <ac:spMk id="55" creationId="{739952F9-BC51-40D4-BE8C-7DF1B3711BE6}"/>
          </ac:spMkLst>
        </pc:spChg>
      </pc:sldChg>
      <pc:sldChg chg="modSp add mod">
        <pc:chgData name="渡邉 寛士" userId="618df1e64dff1fb3" providerId="LiveId" clId="{5DEE9127-335C-4044-B343-DED036520A24}" dt="2021-03-08T03:41:17.676" v="1260" actId="1076"/>
        <pc:sldMkLst>
          <pc:docMk/>
          <pc:sldMk cId="1646822128" sldId="265"/>
        </pc:sldMkLst>
        <pc:spChg chg="mod">
          <ac:chgData name="渡邉 寛士" userId="618df1e64dff1fb3" providerId="LiveId" clId="{5DEE9127-335C-4044-B343-DED036520A24}" dt="2021-03-08T03:37:04.710" v="1193" actId="1076"/>
          <ac:spMkLst>
            <pc:docMk/>
            <pc:sldMk cId="1646822128" sldId="265"/>
            <ac:spMk id="25" creationId="{7DBF67BA-3F2E-4611-9D96-9CD42146FE72}"/>
          </ac:spMkLst>
        </pc:spChg>
        <pc:spChg chg="mod">
          <ac:chgData name="渡邉 寛士" userId="618df1e64dff1fb3" providerId="LiveId" clId="{5DEE9127-335C-4044-B343-DED036520A24}" dt="2021-03-08T03:36:51.918" v="1183"/>
          <ac:spMkLst>
            <pc:docMk/>
            <pc:sldMk cId="1646822128" sldId="265"/>
            <ac:spMk id="29" creationId="{EF47BFFC-8CA8-4F39-93D0-7DD029ADC0D8}"/>
          </ac:spMkLst>
        </pc:spChg>
        <pc:spChg chg="mod">
          <ac:chgData name="渡邉 寛士" userId="618df1e64dff1fb3" providerId="LiveId" clId="{5DEE9127-335C-4044-B343-DED036520A24}" dt="2021-03-08T03:37:35.999" v="1219" actId="1076"/>
          <ac:spMkLst>
            <pc:docMk/>
            <pc:sldMk cId="1646822128" sldId="265"/>
            <ac:spMk id="30" creationId="{9B1E6664-4CB7-44E5-8330-D265C8D498DC}"/>
          </ac:spMkLst>
        </pc:spChg>
        <pc:spChg chg="mod">
          <ac:chgData name="渡邉 寛士" userId="618df1e64dff1fb3" providerId="LiveId" clId="{5DEE9127-335C-4044-B343-DED036520A24}" dt="2021-03-08T03:37:08.340" v="1194" actId="1076"/>
          <ac:spMkLst>
            <pc:docMk/>
            <pc:sldMk cId="1646822128" sldId="265"/>
            <ac:spMk id="31" creationId="{30AA64DA-092E-48EA-9696-0E459A830DB2}"/>
          </ac:spMkLst>
        </pc:spChg>
        <pc:spChg chg="mod">
          <ac:chgData name="渡邉 寛士" userId="618df1e64dff1fb3" providerId="LiveId" clId="{5DEE9127-335C-4044-B343-DED036520A24}" dt="2021-03-08T03:36:49.297" v="1176"/>
          <ac:spMkLst>
            <pc:docMk/>
            <pc:sldMk cId="1646822128" sldId="265"/>
            <ac:spMk id="36" creationId="{8578C57E-FCA2-45E7-BA94-CA0A02E15096}"/>
          </ac:spMkLst>
        </pc:spChg>
        <pc:spChg chg="mod">
          <ac:chgData name="渡邉 寛士" userId="618df1e64dff1fb3" providerId="LiveId" clId="{5DEE9127-335C-4044-B343-DED036520A24}" dt="2021-03-08T03:36:45.131" v="1170"/>
          <ac:spMkLst>
            <pc:docMk/>
            <pc:sldMk cId="1646822128" sldId="265"/>
            <ac:spMk id="37" creationId="{9CE81A8C-C25D-40F2-8C8D-216E69840750}"/>
          </ac:spMkLst>
        </pc:spChg>
        <pc:spChg chg="mod">
          <ac:chgData name="渡邉 寛士" userId="618df1e64dff1fb3" providerId="LiveId" clId="{5DEE9127-335C-4044-B343-DED036520A24}" dt="2021-03-08T03:41:17.676" v="1260" actId="1076"/>
          <ac:spMkLst>
            <pc:docMk/>
            <pc:sldMk cId="1646822128" sldId="265"/>
            <ac:spMk id="54" creationId="{CF51B6CF-88EB-4F36-B977-E02E1ABC203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9F2DDA-CE19-495B-B1D3-BF85F52A4C1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ED3C9B0-AD9F-4A03-84F2-412B168DD0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C88898F-E2F0-4E59-BE06-568783552476}"/>
              </a:ext>
            </a:extLst>
          </p:cNvPr>
          <p:cNvSpPr>
            <a:spLocks noGrp="1"/>
          </p:cNvSpPr>
          <p:nvPr>
            <p:ph type="dt" sz="half" idx="10"/>
          </p:nvPr>
        </p:nvSpPr>
        <p:spPr/>
        <p:txBody>
          <a:bodyPr/>
          <a:lstStyle/>
          <a:p>
            <a:fld id="{F2EF6727-EA41-405F-BF57-D740BD384E95}" type="datetimeFigureOut">
              <a:rPr kumimoji="1" lang="ja-JP" altLang="en-US" smtClean="0"/>
              <a:t>2021/4/26</a:t>
            </a:fld>
            <a:endParaRPr kumimoji="1" lang="ja-JP" altLang="en-US"/>
          </a:p>
        </p:txBody>
      </p:sp>
      <p:sp>
        <p:nvSpPr>
          <p:cNvPr id="5" name="フッター プレースホルダー 4">
            <a:extLst>
              <a:ext uri="{FF2B5EF4-FFF2-40B4-BE49-F238E27FC236}">
                <a16:creationId xmlns:a16="http://schemas.microsoft.com/office/drawing/2014/main" id="{C3C0AD19-5EC9-4A58-8382-0C063212659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8157B17-B5FD-4615-9699-272ACFDB8971}"/>
              </a:ext>
            </a:extLst>
          </p:cNvPr>
          <p:cNvSpPr>
            <a:spLocks noGrp="1"/>
          </p:cNvSpPr>
          <p:nvPr>
            <p:ph type="sldNum" sz="quarter" idx="12"/>
          </p:nvPr>
        </p:nvSpPr>
        <p:spPr/>
        <p:txBody>
          <a:bodyPr/>
          <a:lstStyle/>
          <a:p>
            <a:fld id="{F47A99F5-562C-4DD0-BB96-CA42DDD9987F}" type="slidenum">
              <a:rPr kumimoji="1" lang="ja-JP" altLang="en-US" smtClean="0"/>
              <a:t>‹#›</a:t>
            </a:fld>
            <a:endParaRPr kumimoji="1" lang="ja-JP" altLang="en-US"/>
          </a:p>
        </p:txBody>
      </p:sp>
    </p:spTree>
    <p:extLst>
      <p:ext uri="{BB962C8B-B14F-4D97-AF65-F5344CB8AC3E}">
        <p14:creationId xmlns:p14="http://schemas.microsoft.com/office/powerpoint/2010/main" val="3636451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F18C66-D937-479C-8E4A-3E321B8BD12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D978B87-E022-4FDE-97AA-A01511B5242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B21AE6D-E1BD-4C2C-A8BC-FEDB16B95FFE}"/>
              </a:ext>
            </a:extLst>
          </p:cNvPr>
          <p:cNvSpPr>
            <a:spLocks noGrp="1"/>
          </p:cNvSpPr>
          <p:nvPr>
            <p:ph type="dt" sz="half" idx="10"/>
          </p:nvPr>
        </p:nvSpPr>
        <p:spPr/>
        <p:txBody>
          <a:bodyPr/>
          <a:lstStyle/>
          <a:p>
            <a:fld id="{F2EF6727-EA41-405F-BF57-D740BD384E95}" type="datetimeFigureOut">
              <a:rPr kumimoji="1" lang="ja-JP" altLang="en-US" smtClean="0"/>
              <a:t>2021/4/26</a:t>
            </a:fld>
            <a:endParaRPr kumimoji="1" lang="ja-JP" altLang="en-US"/>
          </a:p>
        </p:txBody>
      </p:sp>
      <p:sp>
        <p:nvSpPr>
          <p:cNvPr id="5" name="フッター プレースホルダー 4">
            <a:extLst>
              <a:ext uri="{FF2B5EF4-FFF2-40B4-BE49-F238E27FC236}">
                <a16:creationId xmlns:a16="http://schemas.microsoft.com/office/drawing/2014/main" id="{0064BE60-B528-439E-8608-1231C628512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FD9CC9B-EB73-4250-A68E-9446292B84B8}"/>
              </a:ext>
            </a:extLst>
          </p:cNvPr>
          <p:cNvSpPr>
            <a:spLocks noGrp="1"/>
          </p:cNvSpPr>
          <p:nvPr>
            <p:ph type="sldNum" sz="quarter" idx="12"/>
          </p:nvPr>
        </p:nvSpPr>
        <p:spPr/>
        <p:txBody>
          <a:bodyPr/>
          <a:lstStyle/>
          <a:p>
            <a:fld id="{F47A99F5-562C-4DD0-BB96-CA42DDD9987F}" type="slidenum">
              <a:rPr kumimoji="1" lang="ja-JP" altLang="en-US" smtClean="0"/>
              <a:t>‹#›</a:t>
            </a:fld>
            <a:endParaRPr kumimoji="1" lang="ja-JP" altLang="en-US"/>
          </a:p>
        </p:txBody>
      </p:sp>
    </p:spTree>
    <p:extLst>
      <p:ext uri="{BB962C8B-B14F-4D97-AF65-F5344CB8AC3E}">
        <p14:creationId xmlns:p14="http://schemas.microsoft.com/office/powerpoint/2010/main" val="3116418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3C7C6F1-4AB5-4696-BF19-9834C83F9086}"/>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BF39D4D-842D-43E2-A4A8-9C2EBCC4BD8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4303C03-9B78-4353-8B99-8A2B4A170423}"/>
              </a:ext>
            </a:extLst>
          </p:cNvPr>
          <p:cNvSpPr>
            <a:spLocks noGrp="1"/>
          </p:cNvSpPr>
          <p:nvPr>
            <p:ph type="dt" sz="half" idx="10"/>
          </p:nvPr>
        </p:nvSpPr>
        <p:spPr/>
        <p:txBody>
          <a:bodyPr/>
          <a:lstStyle/>
          <a:p>
            <a:fld id="{F2EF6727-EA41-405F-BF57-D740BD384E95}" type="datetimeFigureOut">
              <a:rPr kumimoji="1" lang="ja-JP" altLang="en-US" smtClean="0"/>
              <a:t>2021/4/26</a:t>
            </a:fld>
            <a:endParaRPr kumimoji="1" lang="ja-JP" altLang="en-US"/>
          </a:p>
        </p:txBody>
      </p:sp>
      <p:sp>
        <p:nvSpPr>
          <p:cNvPr id="5" name="フッター プレースホルダー 4">
            <a:extLst>
              <a:ext uri="{FF2B5EF4-FFF2-40B4-BE49-F238E27FC236}">
                <a16:creationId xmlns:a16="http://schemas.microsoft.com/office/drawing/2014/main" id="{99ED7AB6-3BA4-455E-B494-6D2E2EC8EEB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67BA6D5-A785-4F68-8859-39FD40DEE2F5}"/>
              </a:ext>
            </a:extLst>
          </p:cNvPr>
          <p:cNvSpPr>
            <a:spLocks noGrp="1"/>
          </p:cNvSpPr>
          <p:nvPr>
            <p:ph type="sldNum" sz="quarter" idx="12"/>
          </p:nvPr>
        </p:nvSpPr>
        <p:spPr/>
        <p:txBody>
          <a:bodyPr/>
          <a:lstStyle/>
          <a:p>
            <a:fld id="{F47A99F5-562C-4DD0-BB96-CA42DDD9987F}" type="slidenum">
              <a:rPr kumimoji="1" lang="ja-JP" altLang="en-US" smtClean="0"/>
              <a:t>‹#›</a:t>
            </a:fld>
            <a:endParaRPr kumimoji="1" lang="ja-JP" altLang="en-US"/>
          </a:p>
        </p:txBody>
      </p:sp>
    </p:spTree>
    <p:extLst>
      <p:ext uri="{BB962C8B-B14F-4D97-AF65-F5344CB8AC3E}">
        <p14:creationId xmlns:p14="http://schemas.microsoft.com/office/powerpoint/2010/main" val="3248072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E1A779-4E7E-4989-9703-1B3BD9BE669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88EC37D-2276-45F3-8FED-A16506C1DF8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02DCD1F-0659-4668-9998-21E8C15C4B08}"/>
              </a:ext>
            </a:extLst>
          </p:cNvPr>
          <p:cNvSpPr>
            <a:spLocks noGrp="1"/>
          </p:cNvSpPr>
          <p:nvPr>
            <p:ph type="dt" sz="half" idx="10"/>
          </p:nvPr>
        </p:nvSpPr>
        <p:spPr/>
        <p:txBody>
          <a:bodyPr/>
          <a:lstStyle/>
          <a:p>
            <a:fld id="{F2EF6727-EA41-405F-BF57-D740BD384E95}" type="datetimeFigureOut">
              <a:rPr kumimoji="1" lang="ja-JP" altLang="en-US" smtClean="0"/>
              <a:t>2021/4/26</a:t>
            </a:fld>
            <a:endParaRPr kumimoji="1" lang="ja-JP" altLang="en-US"/>
          </a:p>
        </p:txBody>
      </p:sp>
      <p:sp>
        <p:nvSpPr>
          <p:cNvPr id="5" name="フッター プレースホルダー 4">
            <a:extLst>
              <a:ext uri="{FF2B5EF4-FFF2-40B4-BE49-F238E27FC236}">
                <a16:creationId xmlns:a16="http://schemas.microsoft.com/office/drawing/2014/main" id="{2113F06F-1BB8-427C-AF00-9A4D288C33A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7F2BD36-C8AC-4CF3-B75A-C42BF41A2644}"/>
              </a:ext>
            </a:extLst>
          </p:cNvPr>
          <p:cNvSpPr>
            <a:spLocks noGrp="1"/>
          </p:cNvSpPr>
          <p:nvPr>
            <p:ph type="sldNum" sz="quarter" idx="12"/>
          </p:nvPr>
        </p:nvSpPr>
        <p:spPr/>
        <p:txBody>
          <a:bodyPr/>
          <a:lstStyle/>
          <a:p>
            <a:fld id="{F47A99F5-562C-4DD0-BB96-CA42DDD9987F}" type="slidenum">
              <a:rPr kumimoji="1" lang="ja-JP" altLang="en-US" smtClean="0"/>
              <a:t>‹#›</a:t>
            </a:fld>
            <a:endParaRPr kumimoji="1" lang="ja-JP" altLang="en-US"/>
          </a:p>
        </p:txBody>
      </p:sp>
    </p:spTree>
    <p:extLst>
      <p:ext uri="{BB962C8B-B14F-4D97-AF65-F5344CB8AC3E}">
        <p14:creationId xmlns:p14="http://schemas.microsoft.com/office/powerpoint/2010/main" val="1319186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8167AC-7B79-4CF4-9D59-B44699DCBBD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F63B84C-27BF-46E5-A45F-FC9637DDF5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508B9CC-CBC4-4E88-A04A-35163AFA3710}"/>
              </a:ext>
            </a:extLst>
          </p:cNvPr>
          <p:cNvSpPr>
            <a:spLocks noGrp="1"/>
          </p:cNvSpPr>
          <p:nvPr>
            <p:ph type="dt" sz="half" idx="10"/>
          </p:nvPr>
        </p:nvSpPr>
        <p:spPr/>
        <p:txBody>
          <a:bodyPr/>
          <a:lstStyle/>
          <a:p>
            <a:fld id="{F2EF6727-EA41-405F-BF57-D740BD384E95}" type="datetimeFigureOut">
              <a:rPr kumimoji="1" lang="ja-JP" altLang="en-US" smtClean="0"/>
              <a:t>2021/4/26</a:t>
            </a:fld>
            <a:endParaRPr kumimoji="1" lang="ja-JP" altLang="en-US"/>
          </a:p>
        </p:txBody>
      </p:sp>
      <p:sp>
        <p:nvSpPr>
          <p:cNvPr id="5" name="フッター プレースホルダー 4">
            <a:extLst>
              <a:ext uri="{FF2B5EF4-FFF2-40B4-BE49-F238E27FC236}">
                <a16:creationId xmlns:a16="http://schemas.microsoft.com/office/drawing/2014/main" id="{EB69CF76-4A62-4C67-8FA9-34218C80DAA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2EEEB37-FC0A-4C6F-9D5D-4C563A830AFB}"/>
              </a:ext>
            </a:extLst>
          </p:cNvPr>
          <p:cNvSpPr>
            <a:spLocks noGrp="1"/>
          </p:cNvSpPr>
          <p:nvPr>
            <p:ph type="sldNum" sz="quarter" idx="12"/>
          </p:nvPr>
        </p:nvSpPr>
        <p:spPr/>
        <p:txBody>
          <a:bodyPr/>
          <a:lstStyle/>
          <a:p>
            <a:fld id="{F47A99F5-562C-4DD0-BB96-CA42DDD9987F}" type="slidenum">
              <a:rPr kumimoji="1" lang="ja-JP" altLang="en-US" smtClean="0"/>
              <a:t>‹#›</a:t>
            </a:fld>
            <a:endParaRPr kumimoji="1" lang="ja-JP" altLang="en-US"/>
          </a:p>
        </p:txBody>
      </p:sp>
    </p:spTree>
    <p:extLst>
      <p:ext uri="{BB962C8B-B14F-4D97-AF65-F5344CB8AC3E}">
        <p14:creationId xmlns:p14="http://schemas.microsoft.com/office/powerpoint/2010/main" val="1980503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C7D0D1-F417-4CF1-95E7-0E6EE3222AC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5E18F6E-D74B-4B87-8EAF-3176C70478BA}"/>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57837F7-A499-4116-8FD7-3B2174F08465}"/>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0488B93-9A4E-4874-9461-5008A9C0073C}"/>
              </a:ext>
            </a:extLst>
          </p:cNvPr>
          <p:cNvSpPr>
            <a:spLocks noGrp="1"/>
          </p:cNvSpPr>
          <p:nvPr>
            <p:ph type="dt" sz="half" idx="10"/>
          </p:nvPr>
        </p:nvSpPr>
        <p:spPr/>
        <p:txBody>
          <a:bodyPr/>
          <a:lstStyle/>
          <a:p>
            <a:fld id="{F2EF6727-EA41-405F-BF57-D740BD384E95}" type="datetimeFigureOut">
              <a:rPr kumimoji="1" lang="ja-JP" altLang="en-US" smtClean="0"/>
              <a:t>2021/4/26</a:t>
            </a:fld>
            <a:endParaRPr kumimoji="1" lang="ja-JP" altLang="en-US"/>
          </a:p>
        </p:txBody>
      </p:sp>
      <p:sp>
        <p:nvSpPr>
          <p:cNvPr id="6" name="フッター プレースホルダー 5">
            <a:extLst>
              <a:ext uri="{FF2B5EF4-FFF2-40B4-BE49-F238E27FC236}">
                <a16:creationId xmlns:a16="http://schemas.microsoft.com/office/drawing/2014/main" id="{295DC19C-E691-4C04-9E82-0DE87F4FAAA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5E81F2D-3759-4F62-A35F-1B824FB83645}"/>
              </a:ext>
            </a:extLst>
          </p:cNvPr>
          <p:cNvSpPr>
            <a:spLocks noGrp="1"/>
          </p:cNvSpPr>
          <p:nvPr>
            <p:ph type="sldNum" sz="quarter" idx="12"/>
          </p:nvPr>
        </p:nvSpPr>
        <p:spPr/>
        <p:txBody>
          <a:bodyPr/>
          <a:lstStyle/>
          <a:p>
            <a:fld id="{F47A99F5-562C-4DD0-BB96-CA42DDD9987F}" type="slidenum">
              <a:rPr kumimoji="1" lang="ja-JP" altLang="en-US" smtClean="0"/>
              <a:t>‹#›</a:t>
            </a:fld>
            <a:endParaRPr kumimoji="1" lang="ja-JP" altLang="en-US"/>
          </a:p>
        </p:txBody>
      </p:sp>
    </p:spTree>
    <p:extLst>
      <p:ext uri="{BB962C8B-B14F-4D97-AF65-F5344CB8AC3E}">
        <p14:creationId xmlns:p14="http://schemas.microsoft.com/office/powerpoint/2010/main" val="4046729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A7C487-5319-4CE2-B802-66AD03FBD98D}"/>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8391CCD-BBC8-435B-BC2D-D91968430B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12FE09A-14AF-4297-B45D-FDFB37189D8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091E6E8-EB1D-42F1-B04C-F7160FF15F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67362769-6B4C-4BB2-98B4-6ED66D894B1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D815F1B-C8EB-4670-9BCB-28F2795EBE98}"/>
              </a:ext>
            </a:extLst>
          </p:cNvPr>
          <p:cNvSpPr>
            <a:spLocks noGrp="1"/>
          </p:cNvSpPr>
          <p:nvPr>
            <p:ph type="dt" sz="half" idx="10"/>
          </p:nvPr>
        </p:nvSpPr>
        <p:spPr/>
        <p:txBody>
          <a:bodyPr/>
          <a:lstStyle/>
          <a:p>
            <a:fld id="{F2EF6727-EA41-405F-BF57-D740BD384E95}" type="datetimeFigureOut">
              <a:rPr kumimoji="1" lang="ja-JP" altLang="en-US" smtClean="0"/>
              <a:t>2021/4/26</a:t>
            </a:fld>
            <a:endParaRPr kumimoji="1" lang="ja-JP" altLang="en-US"/>
          </a:p>
        </p:txBody>
      </p:sp>
      <p:sp>
        <p:nvSpPr>
          <p:cNvPr id="8" name="フッター プレースホルダー 7">
            <a:extLst>
              <a:ext uri="{FF2B5EF4-FFF2-40B4-BE49-F238E27FC236}">
                <a16:creationId xmlns:a16="http://schemas.microsoft.com/office/drawing/2014/main" id="{AF48CEBA-E59C-44AD-AB05-5D69C1521D3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19BA360-174B-4E5A-80D2-B4084A262413}"/>
              </a:ext>
            </a:extLst>
          </p:cNvPr>
          <p:cNvSpPr>
            <a:spLocks noGrp="1"/>
          </p:cNvSpPr>
          <p:nvPr>
            <p:ph type="sldNum" sz="quarter" idx="12"/>
          </p:nvPr>
        </p:nvSpPr>
        <p:spPr/>
        <p:txBody>
          <a:bodyPr/>
          <a:lstStyle/>
          <a:p>
            <a:fld id="{F47A99F5-562C-4DD0-BB96-CA42DDD9987F}" type="slidenum">
              <a:rPr kumimoji="1" lang="ja-JP" altLang="en-US" smtClean="0"/>
              <a:t>‹#›</a:t>
            </a:fld>
            <a:endParaRPr kumimoji="1" lang="ja-JP" altLang="en-US"/>
          </a:p>
        </p:txBody>
      </p:sp>
    </p:spTree>
    <p:extLst>
      <p:ext uri="{BB962C8B-B14F-4D97-AF65-F5344CB8AC3E}">
        <p14:creationId xmlns:p14="http://schemas.microsoft.com/office/powerpoint/2010/main" val="478523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940415-F176-4A73-A97D-A43446B79D6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CA75927-BC65-4ABB-8654-3D4148291D7B}"/>
              </a:ext>
            </a:extLst>
          </p:cNvPr>
          <p:cNvSpPr>
            <a:spLocks noGrp="1"/>
          </p:cNvSpPr>
          <p:nvPr>
            <p:ph type="dt" sz="half" idx="10"/>
          </p:nvPr>
        </p:nvSpPr>
        <p:spPr/>
        <p:txBody>
          <a:bodyPr/>
          <a:lstStyle/>
          <a:p>
            <a:fld id="{F2EF6727-EA41-405F-BF57-D740BD384E95}" type="datetimeFigureOut">
              <a:rPr kumimoji="1" lang="ja-JP" altLang="en-US" smtClean="0"/>
              <a:t>2021/4/26</a:t>
            </a:fld>
            <a:endParaRPr kumimoji="1" lang="ja-JP" altLang="en-US"/>
          </a:p>
        </p:txBody>
      </p:sp>
      <p:sp>
        <p:nvSpPr>
          <p:cNvPr id="4" name="フッター プレースホルダー 3">
            <a:extLst>
              <a:ext uri="{FF2B5EF4-FFF2-40B4-BE49-F238E27FC236}">
                <a16:creationId xmlns:a16="http://schemas.microsoft.com/office/drawing/2014/main" id="{62AF9A97-C728-46E5-81A6-280B2457CDD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ECC3478-DE45-4216-A114-DDA8E147C55B}"/>
              </a:ext>
            </a:extLst>
          </p:cNvPr>
          <p:cNvSpPr>
            <a:spLocks noGrp="1"/>
          </p:cNvSpPr>
          <p:nvPr>
            <p:ph type="sldNum" sz="quarter" idx="12"/>
          </p:nvPr>
        </p:nvSpPr>
        <p:spPr/>
        <p:txBody>
          <a:bodyPr/>
          <a:lstStyle/>
          <a:p>
            <a:fld id="{F47A99F5-562C-4DD0-BB96-CA42DDD9987F}" type="slidenum">
              <a:rPr kumimoji="1" lang="ja-JP" altLang="en-US" smtClean="0"/>
              <a:t>‹#›</a:t>
            </a:fld>
            <a:endParaRPr kumimoji="1" lang="ja-JP" altLang="en-US"/>
          </a:p>
        </p:txBody>
      </p:sp>
    </p:spTree>
    <p:extLst>
      <p:ext uri="{BB962C8B-B14F-4D97-AF65-F5344CB8AC3E}">
        <p14:creationId xmlns:p14="http://schemas.microsoft.com/office/powerpoint/2010/main" val="174137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287536D-4B23-46C8-AEF2-0FC557ECFBFE}"/>
              </a:ext>
            </a:extLst>
          </p:cNvPr>
          <p:cNvSpPr>
            <a:spLocks noGrp="1"/>
          </p:cNvSpPr>
          <p:nvPr>
            <p:ph type="dt" sz="half" idx="10"/>
          </p:nvPr>
        </p:nvSpPr>
        <p:spPr/>
        <p:txBody>
          <a:bodyPr/>
          <a:lstStyle/>
          <a:p>
            <a:fld id="{F2EF6727-EA41-405F-BF57-D740BD384E95}" type="datetimeFigureOut">
              <a:rPr kumimoji="1" lang="ja-JP" altLang="en-US" smtClean="0"/>
              <a:t>2021/4/26</a:t>
            </a:fld>
            <a:endParaRPr kumimoji="1" lang="ja-JP" altLang="en-US"/>
          </a:p>
        </p:txBody>
      </p:sp>
      <p:sp>
        <p:nvSpPr>
          <p:cNvPr id="3" name="フッター プレースホルダー 2">
            <a:extLst>
              <a:ext uri="{FF2B5EF4-FFF2-40B4-BE49-F238E27FC236}">
                <a16:creationId xmlns:a16="http://schemas.microsoft.com/office/drawing/2014/main" id="{DF402B6D-C5F1-4DB0-86B3-85EC9BCD122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2C300DA-C4AA-4A2A-A77E-0F3713B29153}"/>
              </a:ext>
            </a:extLst>
          </p:cNvPr>
          <p:cNvSpPr>
            <a:spLocks noGrp="1"/>
          </p:cNvSpPr>
          <p:nvPr>
            <p:ph type="sldNum" sz="quarter" idx="12"/>
          </p:nvPr>
        </p:nvSpPr>
        <p:spPr/>
        <p:txBody>
          <a:bodyPr/>
          <a:lstStyle/>
          <a:p>
            <a:fld id="{F47A99F5-562C-4DD0-BB96-CA42DDD9987F}" type="slidenum">
              <a:rPr kumimoji="1" lang="ja-JP" altLang="en-US" smtClean="0"/>
              <a:t>‹#›</a:t>
            </a:fld>
            <a:endParaRPr kumimoji="1" lang="ja-JP" altLang="en-US"/>
          </a:p>
        </p:txBody>
      </p:sp>
    </p:spTree>
    <p:extLst>
      <p:ext uri="{BB962C8B-B14F-4D97-AF65-F5344CB8AC3E}">
        <p14:creationId xmlns:p14="http://schemas.microsoft.com/office/powerpoint/2010/main" val="415814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A0E495-701B-495A-A81D-DB51868076D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2C4617A-8FE0-4569-9D95-391CA5B20C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33516D1-2C5A-41E4-991E-5D6A632B6C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D67E189-A167-4CB4-9BD3-E68A34705780}"/>
              </a:ext>
            </a:extLst>
          </p:cNvPr>
          <p:cNvSpPr>
            <a:spLocks noGrp="1"/>
          </p:cNvSpPr>
          <p:nvPr>
            <p:ph type="dt" sz="half" idx="10"/>
          </p:nvPr>
        </p:nvSpPr>
        <p:spPr/>
        <p:txBody>
          <a:bodyPr/>
          <a:lstStyle/>
          <a:p>
            <a:fld id="{F2EF6727-EA41-405F-BF57-D740BD384E95}" type="datetimeFigureOut">
              <a:rPr kumimoji="1" lang="ja-JP" altLang="en-US" smtClean="0"/>
              <a:t>2021/4/26</a:t>
            </a:fld>
            <a:endParaRPr kumimoji="1" lang="ja-JP" altLang="en-US"/>
          </a:p>
        </p:txBody>
      </p:sp>
      <p:sp>
        <p:nvSpPr>
          <p:cNvPr id="6" name="フッター プレースホルダー 5">
            <a:extLst>
              <a:ext uri="{FF2B5EF4-FFF2-40B4-BE49-F238E27FC236}">
                <a16:creationId xmlns:a16="http://schemas.microsoft.com/office/drawing/2014/main" id="{92BC5BC0-2CB5-4089-ABD9-D53A9127C2C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9B84D0D-2BC0-4044-A01A-5AAF5EEB5C44}"/>
              </a:ext>
            </a:extLst>
          </p:cNvPr>
          <p:cNvSpPr>
            <a:spLocks noGrp="1"/>
          </p:cNvSpPr>
          <p:nvPr>
            <p:ph type="sldNum" sz="quarter" idx="12"/>
          </p:nvPr>
        </p:nvSpPr>
        <p:spPr/>
        <p:txBody>
          <a:bodyPr/>
          <a:lstStyle/>
          <a:p>
            <a:fld id="{F47A99F5-562C-4DD0-BB96-CA42DDD9987F}" type="slidenum">
              <a:rPr kumimoji="1" lang="ja-JP" altLang="en-US" smtClean="0"/>
              <a:t>‹#›</a:t>
            </a:fld>
            <a:endParaRPr kumimoji="1" lang="ja-JP" altLang="en-US"/>
          </a:p>
        </p:txBody>
      </p:sp>
    </p:spTree>
    <p:extLst>
      <p:ext uri="{BB962C8B-B14F-4D97-AF65-F5344CB8AC3E}">
        <p14:creationId xmlns:p14="http://schemas.microsoft.com/office/powerpoint/2010/main" val="1235269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1821BB-AD51-42F9-A1CA-BDEF02F38CB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7C4D998-E9B1-43D8-ABDB-295026A75A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2143B98-3E06-4509-B972-7634DA7AA8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A3C1107-FB9A-46B1-A980-4EAEFB0A0B01}"/>
              </a:ext>
            </a:extLst>
          </p:cNvPr>
          <p:cNvSpPr>
            <a:spLocks noGrp="1"/>
          </p:cNvSpPr>
          <p:nvPr>
            <p:ph type="dt" sz="half" idx="10"/>
          </p:nvPr>
        </p:nvSpPr>
        <p:spPr/>
        <p:txBody>
          <a:bodyPr/>
          <a:lstStyle/>
          <a:p>
            <a:fld id="{F2EF6727-EA41-405F-BF57-D740BD384E95}" type="datetimeFigureOut">
              <a:rPr kumimoji="1" lang="ja-JP" altLang="en-US" smtClean="0"/>
              <a:t>2021/4/26</a:t>
            </a:fld>
            <a:endParaRPr kumimoji="1" lang="ja-JP" altLang="en-US"/>
          </a:p>
        </p:txBody>
      </p:sp>
      <p:sp>
        <p:nvSpPr>
          <p:cNvPr id="6" name="フッター プレースホルダー 5">
            <a:extLst>
              <a:ext uri="{FF2B5EF4-FFF2-40B4-BE49-F238E27FC236}">
                <a16:creationId xmlns:a16="http://schemas.microsoft.com/office/drawing/2014/main" id="{022230DC-66A9-4A7C-8764-85B5539EC13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4B5FF08-3A2D-4B70-8DE7-BD10619AD5A4}"/>
              </a:ext>
            </a:extLst>
          </p:cNvPr>
          <p:cNvSpPr>
            <a:spLocks noGrp="1"/>
          </p:cNvSpPr>
          <p:nvPr>
            <p:ph type="sldNum" sz="quarter" idx="12"/>
          </p:nvPr>
        </p:nvSpPr>
        <p:spPr/>
        <p:txBody>
          <a:bodyPr/>
          <a:lstStyle/>
          <a:p>
            <a:fld id="{F47A99F5-562C-4DD0-BB96-CA42DDD9987F}" type="slidenum">
              <a:rPr kumimoji="1" lang="ja-JP" altLang="en-US" smtClean="0"/>
              <a:t>‹#›</a:t>
            </a:fld>
            <a:endParaRPr kumimoji="1" lang="ja-JP" altLang="en-US"/>
          </a:p>
        </p:txBody>
      </p:sp>
    </p:spTree>
    <p:extLst>
      <p:ext uri="{BB962C8B-B14F-4D97-AF65-F5344CB8AC3E}">
        <p14:creationId xmlns:p14="http://schemas.microsoft.com/office/powerpoint/2010/main" val="3883226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62C9CC6-76F3-44A6-9FBA-2EF8A1EF5A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4AD04F8-2721-4C7F-93B3-41A7CF7ACA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BF5B293-8DA3-4EF9-AAB0-0B60ACEC18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EF6727-EA41-405F-BF57-D740BD384E95}" type="datetimeFigureOut">
              <a:rPr kumimoji="1" lang="ja-JP" altLang="en-US" smtClean="0"/>
              <a:t>2021/4/26</a:t>
            </a:fld>
            <a:endParaRPr kumimoji="1" lang="ja-JP" altLang="en-US"/>
          </a:p>
        </p:txBody>
      </p:sp>
      <p:sp>
        <p:nvSpPr>
          <p:cNvPr id="5" name="フッター プレースホルダー 4">
            <a:extLst>
              <a:ext uri="{FF2B5EF4-FFF2-40B4-BE49-F238E27FC236}">
                <a16:creationId xmlns:a16="http://schemas.microsoft.com/office/drawing/2014/main" id="{6E852CD2-5B64-472E-A317-5F5F0FDD7F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FCA99EE-29E4-417B-A889-12E1F67329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7A99F5-562C-4DD0-BB96-CA42DDD9987F}" type="slidenum">
              <a:rPr kumimoji="1" lang="ja-JP" altLang="en-US" smtClean="0"/>
              <a:t>‹#›</a:t>
            </a:fld>
            <a:endParaRPr kumimoji="1" lang="ja-JP" altLang="en-US"/>
          </a:p>
        </p:txBody>
      </p:sp>
    </p:spTree>
    <p:extLst>
      <p:ext uri="{BB962C8B-B14F-4D97-AF65-F5344CB8AC3E}">
        <p14:creationId xmlns:p14="http://schemas.microsoft.com/office/powerpoint/2010/main" val="2478929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グループ化 23">
            <a:extLst>
              <a:ext uri="{FF2B5EF4-FFF2-40B4-BE49-F238E27FC236}">
                <a16:creationId xmlns:a16="http://schemas.microsoft.com/office/drawing/2014/main" id="{638EA9EE-1D34-4EF1-A0EB-5288BC942193}"/>
              </a:ext>
            </a:extLst>
          </p:cNvPr>
          <p:cNvGrpSpPr/>
          <p:nvPr/>
        </p:nvGrpSpPr>
        <p:grpSpPr>
          <a:xfrm>
            <a:off x="872761" y="2338001"/>
            <a:ext cx="4823116" cy="2947873"/>
            <a:chOff x="4292600" y="2248416"/>
            <a:chExt cx="4835525" cy="3721100"/>
          </a:xfrm>
        </p:grpSpPr>
        <p:sp>
          <p:nvSpPr>
            <p:cNvPr id="25" name="フローチャート: 組合せ 24">
              <a:extLst>
                <a:ext uri="{FF2B5EF4-FFF2-40B4-BE49-F238E27FC236}">
                  <a16:creationId xmlns:a16="http://schemas.microsoft.com/office/drawing/2014/main" id="{7DBF67BA-3F2E-4611-9D96-9CD42146FE72}"/>
                </a:ext>
              </a:extLst>
            </p:cNvPr>
            <p:cNvSpPr/>
            <p:nvPr/>
          </p:nvSpPr>
          <p:spPr>
            <a:xfrm>
              <a:off x="4292600" y="2248416"/>
              <a:ext cx="4140200" cy="3721100"/>
            </a:xfrm>
            <a:prstGeom prst="flowChartMerg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cxnSp>
          <p:nvCxnSpPr>
            <p:cNvPr id="26" name="直線コネクタ 25">
              <a:extLst>
                <a:ext uri="{FF2B5EF4-FFF2-40B4-BE49-F238E27FC236}">
                  <a16:creationId xmlns:a16="http://schemas.microsoft.com/office/drawing/2014/main" id="{88DDA39A-BE24-40DF-B9D8-68DB7C5B2ACB}"/>
                </a:ext>
              </a:extLst>
            </p:cNvPr>
            <p:cNvCxnSpPr>
              <a:cxnSpLocks/>
            </p:cNvCxnSpPr>
            <p:nvPr/>
          </p:nvCxnSpPr>
          <p:spPr>
            <a:xfrm>
              <a:off x="4292600" y="2895600"/>
              <a:ext cx="38608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FF45CD22-5E07-4B34-A7A4-86429F7FEBB3}"/>
                </a:ext>
              </a:extLst>
            </p:cNvPr>
            <p:cNvCxnSpPr>
              <a:cxnSpLocks/>
            </p:cNvCxnSpPr>
            <p:nvPr/>
          </p:nvCxnSpPr>
          <p:spPr>
            <a:xfrm>
              <a:off x="4438650" y="3746500"/>
              <a:ext cx="33147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EC833D80-7826-40B2-9EA0-9214BA28F50A}"/>
                </a:ext>
              </a:extLst>
            </p:cNvPr>
            <p:cNvCxnSpPr>
              <a:cxnSpLocks/>
            </p:cNvCxnSpPr>
            <p:nvPr/>
          </p:nvCxnSpPr>
          <p:spPr>
            <a:xfrm>
              <a:off x="4686300" y="4546600"/>
              <a:ext cx="33147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EF47BFFC-8CA8-4F39-93D0-7DD029ADC0D8}"/>
                </a:ext>
              </a:extLst>
            </p:cNvPr>
            <p:cNvSpPr txBox="1"/>
            <p:nvPr/>
          </p:nvSpPr>
          <p:spPr>
            <a:xfrm>
              <a:off x="5390889" y="3859484"/>
              <a:ext cx="2121413" cy="660461"/>
            </a:xfrm>
            <a:prstGeom prst="rect">
              <a:avLst/>
            </a:prstGeom>
            <a:noFill/>
          </p:spPr>
          <p:txBody>
            <a:bodyPr wrap="square" rtlCol="0">
              <a:spAutoFit/>
            </a:bodyPr>
            <a:lstStyle/>
            <a:p>
              <a:r>
                <a:rPr kumimoji="1" lang="ja-JP" altLang="en-US" sz="2800" b="1" dirty="0">
                  <a:solidFill>
                    <a:schemeClr val="bg1"/>
                  </a:solidFill>
                </a:rPr>
                <a:t>商談年</a:t>
              </a:r>
              <a:r>
                <a:rPr kumimoji="1" lang="en-US" altLang="ja-JP" sz="2800" b="1" dirty="0">
                  <a:solidFill>
                    <a:schemeClr val="bg1"/>
                  </a:solidFill>
                </a:rPr>
                <a:t>31</a:t>
              </a:r>
              <a:r>
                <a:rPr kumimoji="1" lang="ja-JP" altLang="en-US" sz="2800" b="1" dirty="0">
                  <a:solidFill>
                    <a:schemeClr val="bg1"/>
                  </a:solidFill>
                </a:rPr>
                <a:t>人</a:t>
              </a:r>
            </a:p>
          </p:txBody>
        </p:sp>
        <p:sp>
          <p:nvSpPr>
            <p:cNvPr id="30" name="テキスト ボックス 29">
              <a:extLst>
                <a:ext uri="{FF2B5EF4-FFF2-40B4-BE49-F238E27FC236}">
                  <a16:creationId xmlns:a16="http://schemas.microsoft.com/office/drawing/2014/main" id="{9B1E6664-4CB7-44E5-8330-D265C8D498DC}"/>
                </a:ext>
              </a:extLst>
            </p:cNvPr>
            <p:cNvSpPr txBox="1"/>
            <p:nvPr/>
          </p:nvSpPr>
          <p:spPr>
            <a:xfrm>
              <a:off x="7391658" y="5237146"/>
              <a:ext cx="1736467" cy="660461"/>
            </a:xfrm>
            <a:prstGeom prst="rect">
              <a:avLst/>
            </a:prstGeom>
            <a:noFill/>
          </p:spPr>
          <p:txBody>
            <a:bodyPr wrap="square" rtlCol="0">
              <a:spAutoFit/>
            </a:bodyPr>
            <a:lstStyle/>
            <a:p>
              <a:r>
                <a:rPr lang="en-US" altLang="ja-JP" sz="2800" b="1" dirty="0"/>
                <a:t>2400</a:t>
              </a:r>
              <a:r>
                <a:rPr lang="ja-JP" altLang="en-US" sz="2800" b="1" dirty="0"/>
                <a:t>万円</a:t>
              </a:r>
              <a:endParaRPr kumimoji="1" lang="ja-JP" altLang="en-US" sz="2800" b="1" dirty="0"/>
            </a:p>
          </p:txBody>
        </p:sp>
        <p:sp>
          <p:nvSpPr>
            <p:cNvPr id="31" name="テキスト ボックス 30">
              <a:extLst>
                <a:ext uri="{FF2B5EF4-FFF2-40B4-BE49-F238E27FC236}">
                  <a16:creationId xmlns:a16="http://schemas.microsoft.com/office/drawing/2014/main" id="{30AA64DA-092E-48EA-9696-0E459A830DB2}"/>
                </a:ext>
              </a:extLst>
            </p:cNvPr>
            <p:cNvSpPr txBox="1"/>
            <p:nvPr/>
          </p:nvSpPr>
          <p:spPr>
            <a:xfrm>
              <a:off x="5861048" y="4658792"/>
              <a:ext cx="1181100" cy="660461"/>
            </a:xfrm>
            <a:prstGeom prst="rect">
              <a:avLst/>
            </a:prstGeom>
            <a:noFill/>
          </p:spPr>
          <p:txBody>
            <a:bodyPr wrap="square" rtlCol="0">
              <a:spAutoFit/>
            </a:bodyPr>
            <a:lstStyle/>
            <a:p>
              <a:r>
                <a:rPr lang="en-US" altLang="ja-JP" sz="2800" b="1" dirty="0">
                  <a:solidFill>
                    <a:schemeClr val="bg1"/>
                  </a:solidFill>
                </a:rPr>
                <a:t>20</a:t>
              </a:r>
              <a:r>
                <a:rPr kumimoji="1" lang="ja-JP" altLang="en-US" sz="2800" b="1" dirty="0">
                  <a:solidFill>
                    <a:schemeClr val="bg1"/>
                  </a:solidFill>
                </a:rPr>
                <a:t>人</a:t>
              </a:r>
            </a:p>
          </p:txBody>
        </p:sp>
        <p:sp>
          <p:nvSpPr>
            <p:cNvPr id="32" name="矢印: 左カーブ 31">
              <a:extLst>
                <a:ext uri="{FF2B5EF4-FFF2-40B4-BE49-F238E27FC236}">
                  <a16:creationId xmlns:a16="http://schemas.microsoft.com/office/drawing/2014/main" id="{E5933CF9-5C38-4808-B5FF-6E8F9593882A}"/>
                </a:ext>
              </a:extLst>
            </p:cNvPr>
            <p:cNvSpPr/>
            <p:nvPr/>
          </p:nvSpPr>
          <p:spPr>
            <a:xfrm rot="1116715">
              <a:off x="7243547" y="4373774"/>
              <a:ext cx="303484" cy="717364"/>
            </a:xfrm>
            <a:prstGeom prst="curved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chemeClr val="tx1"/>
                </a:solidFill>
              </a:endParaRPr>
            </a:p>
          </p:txBody>
        </p:sp>
        <p:sp>
          <p:nvSpPr>
            <p:cNvPr id="33" name="テキスト ボックス 32">
              <a:extLst>
                <a:ext uri="{FF2B5EF4-FFF2-40B4-BE49-F238E27FC236}">
                  <a16:creationId xmlns:a16="http://schemas.microsoft.com/office/drawing/2014/main" id="{684FD902-08C0-4CD3-B64A-7662388CB710}"/>
                </a:ext>
              </a:extLst>
            </p:cNvPr>
            <p:cNvSpPr txBox="1"/>
            <p:nvPr/>
          </p:nvSpPr>
          <p:spPr>
            <a:xfrm>
              <a:off x="7748429" y="4267169"/>
              <a:ext cx="1092200" cy="660461"/>
            </a:xfrm>
            <a:prstGeom prst="rect">
              <a:avLst/>
            </a:prstGeom>
            <a:noFill/>
          </p:spPr>
          <p:txBody>
            <a:bodyPr wrap="square" rtlCol="0">
              <a:spAutoFit/>
            </a:bodyPr>
            <a:lstStyle/>
            <a:p>
              <a:r>
                <a:rPr lang="en-US" altLang="ja-JP" sz="2800" b="1" dirty="0"/>
                <a:t>65</a:t>
              </a:r>
              <a:r>
                <a:rPr kumimoji="1" lang="ja-JP" altLang="en-US" sz="2800" b="1" dirty="0"/>
                <a:t>％</a:t>
              </a:r>
              <a:endParaRPr kumimoji="1" lang="en-US" altLang="ja-JP" sz="2800" b="1" dirty="0"/>
            </a:p>
          </p:txBody>
        </p:sp>
        <p:sp>
          <p:nvSpPr>
            <p:cNvPr id="34" name="矢印: 左カーブ 33">
              <a:extLst>
                <a:ext uri="{FF2B5EF4-FFF2-40B4-BE49-F238E27FC236}">
                  <a16:creationId xmlns:a16="http://schemas.microsoft.com/office/drawing/2014/main" id="{373F0CEE-AAB2-4056-9E75-6425A06705A1}"/>
                </a:ext>
              </a:extLst>
            </p:cNvPr>
            <p:cNvSpPr/>
            <p:nvPr/>
          </p:nvSpPr>
          <p:spPr>
            <a:xfrm rot="1116715">
              <a:off x="7659916" y="3319930"/>
              <a:ext cx="303484" cy="717364"/>
            </a:xfrm>
            <a:prstGeom prst="curved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chemeClr val="tx1"/>
                </a:solidFill>
              </a:endParaRPr>
            </a:p>
          </p:txBody>
        </p:sp>
      </p:grpSp>
      <p:sp>
        <p:nvSpPr>
          <p:cNvPr id="54" name="テキスト ボックス 53">
            <a:extLst>
              <a:ext uri="{FF2B5EF4-FFF2-40B4-BE49-F238E27FC236}">
                <a16:creationId xmlns:a16="http://schemas.microsoft.com/office/drawing/2014/main" id="{CF51B6CF-88EB-4F36-B977-E02E1ABC2033}"/>
              </a:ext>
            </a:extLst>
          </p:cNvPr>
          <p:cNvSpPr txBox="1"/>
          <p:nvPr/>
        </p:nvSpPr>
        <p:spPr>
          <a:xfrm>
            <a:off x="5813986" y="4247512"/>
            <a:ext cx="4075791" cy="523220"/>
          </a:xfrm>
          <a:prstGeom prst="rect">
            <a:avLst/>
          </a:prstGeom>
          <a:noFill/>
        </p:spPr>
        <p:txBody>
          <a:bodyPr wrap="square" rtlCol="0">
            <a:spAutoFit/>
          </a:bodyPr>
          <a:lstStyle/>
          <a:p>
            <a:r>
              <a:rPr kumimoji="1" lang="ja-JP" altLang="en-US" sz="2800" b="1" dirty="0"/>
              <a:t>客単価</a:t>
            </a:r>
            <a:r>
              <a:rPr kumimoji="1" lang="en-US" altLang="ja-JP" sz="2800" b="1" dirty="0"/>
              <a:t>120</a:t>
            </a:r>
            <a:r>
              <a:rPr kumimoji="1" lang="ja-JP" altLang="en-US" sz="2800" b="1" dirty="0"/>
              <a:t>万</a:t>
            </a:r>
          </a:p>
        </p:txBody>
      </p:sp>
      <p:sp>
        <p:nvSpPr>
          <p:cNvPr id="35" name="テキスト ボックス 34">
            <a:extLst>
              <a:ext uri="{FF2B5EF4-FFF2-40B4-BE49-F238E27FC236}">
                <a16:creationId xmlns:a16="http://schemas.microsoft.com/office/drawing/2014/main" id="{B31A58FA-2663-4D4B-BF33-79337DAD60B6}"/>
              </a:ext>
            </a:extLst>
          </p:cNvPr>
          <p:cNvSpPr txBox="1"/>
          <p:nvPr/>
        </p:nvSpPr>
        <p:spPr>
          <a:xfrm>
            <a:off x="1121736" y="1534580"/>
            <a:ext cx="3968176" cy="523220"/>
          </a:xfrm>
          <a:prstGeom prst="rect">
            <a:avLst/>
          </a:prstGeom>
          <a:noFill/>
        </p:spPr>
        <p:txBody>
          <a:bodyPr wrap="square" rtlCol="0">
            <a:spAutoFit/>
          </a:bodyPr>
          <a:lstStyle/>
          <a:p>
            <a:r>
              <a:rPr lang="ja-JP" altLang="en-US" sz="2800" b="1" dirty="0"/>
              <a:t>広告費：月</a:t>
            </a:r>
            <a:r>
              <a:rPr lang="en-US" altLang="ja-JP" sz="2800" b="1" dirty="0"/>
              <a:t>12</a:t>
            </a:r>
            <a:r>
              <a:rPr lang="ja-JP" altLang="en-US" sz="2800" b="1" dirty="0"/>
              <a:t>～</a:t>
            </a:r>
            <a:r>
              <a:rPr lang="en-US" altLang="ja-JP" sz="2800" b="1" dirty="0"/>
              <a:t>18</a:t>
            </a:r>
            <a:r>
              <a:rPr lang="ja-JP" altLang="en-US" sz="2800" b="1" dirty="0"/>
              <a:t>万円</a:t>
            </a:r>
          </a:p>
        </p:txBody>
      </p:sp>
      <p:sp>
        <p:nvSpPr>
          <p:cNvPr id="16" name="テキスト ボックス 15">
            <a:extLst>
              <a:ext uri="{FF2B5EF4-FFF2-40B4-BE49-F238E27FC236}">
                <a16:creationId xmlns:a16="http://schemas.microsoft.com/office/drawing/2014/main" id="{33551963-A1A9-4AA5-9D48-DFA9E5D6175F}"/>
              </a:ext>
            </a:extLst>
          </p:cNvPr>
          <p:cNvSpPr txBox="1"/>
          <p:nvPr/>
        </p:nvSpPr>
        <p:spPr>
          <a:xfrm>
            <a:off x="1740222" y="2940211"/>
            <a:ext cx="2579500" cy="523220"/>
          </a:xfrm>
          <a:prstGeom prst="rect">
            <a:avLst/>
          </a:prstGeom>
          <a:noFill/>
        </p:spPr>
        <p:txBody>
          <a:bodyPr wrap="square" rtlCol="0">
            <a:spAutoFit/>
          </a:bodyPr>
          <a:lstStyle/>
          <a:p>
            <a:r>
              <a:rPr kumimoji="1" lang="ja-JP" altLang="en-US" sz="2800" b="1" dirty="0">
                <a:solidFill>
                  <a:schemeClr val="bg1"/>
                </a:solidFill>
              </a:rPr>
              <a:t>商談月</a:t>
            </a:r>
            <a:r>
              <a:rPr kumimoji="1" lang="en-US" altLang="ja-JP" sz="2800" b="1" dirty="0">
                <a:solidFill>
                  <a:schemeClr val="bg1"/>
                </a:solidFill>
              </a:rPr>
              <a:t>2</a:t>
            </a:r>
            <a:r>
              <a:rPr kumimoji="1" lang="ja-JP" altLang="en-US" sz="2800" b="1" dirty="0">
                <a:solidFill>
                  <a:schemeClr val="bg1"/>
                </a:solidFill>
              </a:rPr>
              <a:t>～</a:t>
            </a:r>
            <a:r>
              <a:rPr kumimoji="1" lang="en-US" altLang="ja-JP" sz="2800" b="1" dirty="0">
                <a:solidFill>
                  <a:schemeClr val="bg1"/>
                </a:solidFill>
              </a:rPr>
              <a:t>3</a:t>
            </a:r>
            <a:r>
              <a:rPr kumimoji="1" lang="ja-JP" altLang="en-US" sz="2800" b="1" dirty="0">
                <a:solidFill>
                  <a:schemeClr val="bg1"/>
                </a:solidFill>
              </a:rPr>
              <a:t>人</a:t>
            </a:r>
          </a:p>
        </p:txBody>
      </p:sp>
      <p:sp>
        <p:nvSpPr>
          <p:cNvPr id="18" name="テキスト ボックス 17">
            <a:extLst>
              <a:ext uri="{FF2B5EF4-FFF2-40B4-BE49-F238E27FC236}">
                <a16:creationId xmlns:a16="http://schemas.microsoft.com/office/drawing/2014/main" id="{699E4840-6327-4F63-9C52-73DDD015E0B8}"/>
              </a:ext>
            </a:extLst>
          </p:cNvPr>
          <p:cNvSpPr txBox="1"/>
          <p:nvPr/>
        </p:nvSpPr>
        <p:spPr>
          <a:xfrm>
            <a:off x="1541136" y="2352804"/>
            <a:ext cx="2970163" cy="523220"/>
          </a:xfrm>
          <a:prstGeom prst="rect">
            <a:avLst/>
          </a:prstGeom>
          <a:noFill/>
        </p:spPr>
        <p:txBody>
          <a:bodyPr wrap="square" rtlCol="0">
            <a:spAutoFit/>
          </a:bodyPr>
          <a:lstStyle/>
          <a:p>
            <a:r>
              <a:rPr kumimoji="1" lang="en-US" altLang="ja-JP" sz="2800" b="1" dirty="0">
                <a:solidFill>
                  <a:schemeClr val="bg1"/>
                </a:solidFill>
              </a:rPr>
              <a:t>CPA</a:t>
            </a:r>
            <a:r>
              <a:rPr kumimoji="1" lang="ja-JP" altLang="en-US" sz="2800" b="1" dirty="0">
                <a:solidFill>
                  <a:schemeClr val="bg1"/>
                </a:solidFill>
              </a:rPr>
              <a:t>：</a:t>
            </a:r>
            <a:r>
              <a:rPr kumimoji="1" lang="en-US" altLang="ja-JP" sz="2800" b="1" dirty="0">
                <a:solidFill>
                  <a:schemeClr val="bg1"/>
                </a:solidFill>
              </a:rPr>
              <a:t>60,000</a:t>
            </a:r>
            <a:r>
              <a:rPr kumimoji="1" lang="ja-JP" altLang="en-US" sz="2800" b="1" dirty="0">
                <a:solidFill>
                  <a:schemeClr val="bg1"/>
                </a:solidFill>
              </a:rPr>
              <a:t>円</a:t>
            </a:r>
          </a:p>
        </p:txBody>
      </p:sp>
    </p:spTree>
    <p:extLst>
      <p:ext uri="{BB962C8B-B14F-4D97-AF65-F5344CB8AC3E}">
        <p14:creationId xmlns:p14="http://schemas.microsoft.com/office/powerpoint/2010/main" val="1080555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1F42C53-6F91-4550-BCE3-24173AF78B0B}"/>
              </a:ext>
            </a:extLst>
          </p:cNvPr>
          <p:cNvSpPr>
            <a:spLocks noGrp="1"/>
          </p:cNvSpPr>
          <p:nvPr>
            <p:ph idx="1"/>
          </p:nvPr>
        </p:nvSpPr>
        <p:spPr>
          <a:xfrm>
            <a:off x="838200" y="1020026"/>
            <a:ext cx="10515600" cy="4817947"/>
          </a:xfrm>
        </p:spPr>
        <p:txBody>
          <a:bodyPr>
            <a:normAutofit/>
          </a:bodyPr>
          <a:lstStyle/>
          <a:p>
            <a:pPr marL="457189" marR="5820" indent="-457189" algn="just">
              <a:lnSpc>
                <a:spcPct val="100000"/>
              </a:lnSpc>
              <a:spcBef>
                <a:spcPts val="4344"/>
              </a:spcBef>
            </a:pPr>
            <a:r>
              <a:rPr lang="ja-JP" altLang="en-US" dirty="0">
                <a:latin typeface="ＭＳ Ｐゴシック"/>
                <a:ea typeface="ＭＳ Ｐゴシック"/>
              </a:rPr>
              <a:t>ポイントは下の数字（この場合は</a:t>
            </a:r>
            <a:r>
              <a:rPr lang="en-US" altLang="ja-JP" dirty="0">
                <a:latin typeface="ＭＳ Ｐゴシック"/>
                <a:ea typeface="ＭＳ Ｐゴシック"/>
              </a:rPr>
              <a:t>20</a:t>
            </a:r>
            <a:r>
              <a:rPr lang="ja-JP" altLang="en-US" dirty="0">
                <a:latin typeface="ＭＳ Ｐゴシック"/>
                <a:ea typeface="ＭＳ Ｐゴシック"/>
              </a:rPr>
              <a:t>人）から決めること！</a:t>
            </a:r>
          </a:p>
          <a:p>
            <a:pPr marL="457189" marR="5820" indent="-457189" algn="just">
              <a:lnSpc>
                <a:spcPct val="100000"/>
              </a:lnSpc>
              <a:spcBef>
                <a:spcPts val="4344"/>
              </a:spcBef>
            </a:pPr>
            <a:r>
              <a:rPr lang="ja-JP" altLang="en-US" dirty="0">
                <a:latin typeface="ＭＳ Ｐゴシック"/>
                <a:ea typeface="ＭＳ Ｐゴシック"/>
              </a:rPr>
              <a:t>何件契約がほしいか？が決まれば、最適な集客方法や必要な広告費が見えてくる</a:t>
            </a:r>
            <a:endParaRPr lang="en-US" altLang="ja-JP" dirty="0">
              <a:latin typeface="ＭＳ Ｐゴシック"/>
              <a:ea typeface="ＭＳ Ｐゴシック"/>
            </a:endParaRPr>
          </a:p>
          <a:p>
            <a:pPr marL="457189" marR="5820" indent="-457189" algn="just">
              <a:lnSpc>
                <a:spcPct val="100000"/>
              </a:lnSpc>
              <a:spcBef>
                <a:spcPts val="4344"/>
              </a:spcBef>
            </a:pPr>
            <a:r>
              <a:rPr lang="ja-JP" altLang="en-US" dirty="0">
                <a:latin typeface="ＭＳ Ｐゴシック"/>
                <a:ea typeface="ＭＳ Ｐゴシック"/>
              </a:rPr>
              <a:t>広告費をかけるのは怖いが、他に良い集客方法が見つからなければ勇気をだして出すしかない</a:t>
            </a:r>
            <a:endParaRPr lang="en-US" altLang="ja-JP" dirty="0">
              <a:latin typeface="ＭＳ Ｐゴシック"/>
              <a:ea typeface="ＭＳ Ｐゴシック"/>
            </a:endParaRPr>
          </a:p>
          <a:p>
            <a:pPr marL="457189" marR="5820" indent="-457189" algn="just">
              <a:lnSpc>
                <a:spcPct val="100000"/>
              </a:lnSpc>
              <a:spcBef>
                <a:spcPts val="4344"/>
              </a:spcBef>
            </a:pPr>
            <a:r>
              <a:rPr lang="ja-JP" altLang="en-US" dirty="0">
                <a:latin typeface="ＭＳ Ｐゴシック"/>
                <a:ea typeface="ＭＳ Ｐゴシック"/>
              </a:rPr>
              <a:t>地域</a:t>
            </a:r>
            <a:r>
              <a:rPr lang="en-US" altLang="ja-JP" dirty="0">
                <a:latin typeface="ＭＳ Ｐゴシック"/>
                <a:ea typeface="ＭＳ Ｐゴシック"/>
              </a:rPr>
              <a:t>No.1</a:t>
            </a:r>
            <a:r>
              <a:rPr lang="ja-JP" altLang="en-US" dirty="0">
                <a:latin typeface="ＭＳ Ｐゴシック"/>
                <a:ea typeface="ＭＳ Ｐゴシック"/>
              </a:rPr>
              <a:t>クラスはビジネスモデルの数字を安定させるために広告を出し続けている</a:t>
            </a:r>
          </a:p>
        </p:txBody>
      </p:sp>
    </p:spTree>
    <p:extLst>
      <p:ext uri="{BB962C8B-B14F-4D97-AF65-F5344CB8AC3E}">
        <p14:creationId xmlns:p14="http://schemas.microsoft.com/office/powerpoint/2010/main" val="82740190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371</TotalTime>
  <Words>106</Words>
  <Application>Microsoft Office PowerPoint</Application>
  <PresentationFormat>ワイド画面</PresentationFormat>
  <Paragraphs>12</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渡邉 寛士</dc:creator>
  <cp:lastModifiedBy>渡邉 寛士</cp:lastModifiedBy>
  <cp:revision>6</cp:revision>
  <dcterms:created xsi:type="dcterms:W3CDTF">2021-01-18T04:53:27Z</dcterms:created>
  <dcterms:modified xsi:type="dcterms:W3CDTF">2021-04-26T06:59:43Z</dcterms:modified>
</cp:coreProperties>
</file>