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52" r:id="rId3"/>
    <p:sldId id="353" r:id="rId4"/>
    <p:sldId id="269" r:id="rId5"/>
    <p:sldId id="412" r:id="rId6"/>
    <p:sldId id="411" r:id="rId7"/>
    <p:sldId id="415" r:id="rId8"/>
    <p:sldId id="417" r:id="rId9"/>
    <p:sldId id="418" r:id="rId10"/>
    <p:sldId id="413" r:id="rId11"/>
    <p:sldId id="414" r:id="rId12"/>
    <p:sldId id="420" r:id="rId13"/>
    <p:sldId id="416" r:id="rId14"/>
    <p:sldId id="41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寛士 渡邉" initials="寛士" lastIdx="1" clrIdx="0">
    <p:extLst>
      <p:ext uri="{19B8F6BF-5375-455C-9EA6-DF929625EA0E}">
        <p15:presenceInfo xmlns:p15="http://schemas.microsoft.com/office/powerpoint/2012/main" userId="618df1e64dff1f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4597"/>
    <a:srgbClr val="182987"/>
    <a:srgbClr val="5D5B5B"/>
    <a:srgbClr val="FF7C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184523-6EFF-4696-9853-717F4C3A051E}" v="10" dt="2021-04-28T03:49:19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0" autoAdjust="0"/>
    <p:restoredTop sz="94660"/>
  </p:normalViewPr>
  <p:slideViewPr>
    <p:cSldViewPr>
      <p:cViewPr varScale="1">
        <p:scale>
          <a:sx n="108" d="100"/>
          <a:sy n="108" d="100"/>
        </p:scale>
        <p:origin x="13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邉 寛士" userId="618df1e64dff1fb3" providerId="LiveId" clId="{62051A94-E6AE-48FF-8349-1E6AF52CB1A6}"/>
    <pc:docChg chg="modSld">
      <pc:chgData name="渡邉 寛士" userId="618df1e64dff1fb3" providerId="LiveId" clId="{62051A94-E6AE-48FF-8349-1E6AF52CB1A6}" dt="2020-05-06T08:04:09.937" v="17" actId="20577"/>
      <pc:docMkLst>
        <pc:docMk/>
      </pc:docMkLst>
      <pc:sldChg chg="modSp modAnim">
        <pc:chgData name="渡邉 寛士" userId="618df1e64dff1fb3" providerId="LiveId" clId="{62051A94-E6AE-48FF-8349-1E6AF52CB1A6}" dt="2020-05-06T08:02:25.560" v="0" actId="20577"/>
        <pc:sldMkLst>
          <pc:docMk/>
          <pc:sldMk cId="0" sldId="279"/>
        </pc:sldMkLst>
        <pc:spChg chg="mod">
          <ac:chgData name="渡邉 寛士" userId="618df1e64dff1fb3" providerId="LiveId" clId="{62051A94-E6AE-48FF-8349-1E6AF52CB1A6}" dt="2020-05-06T08:02:25.560" v="0" actId="20577"/>
          <ac:spMkLst>
            <pc:docMk/>
            <pc:sldMk cId="0" sldId="279"/>
            <ac:spMk id="3" creationId="{EAE39AD4-3754-42BE-90FE-BFD31685F527}"/>
          </ac:spMkLst>
        </pc:spChg>
      </pc:sldChg>
      <pc:sldChg chg="modSp mod">
        <pc:chgData name="渡邉 寛士" userId="618df1e64dff1fb3" providerId="LiveId" clId="{62051A94-E6AE-48FF-8349-1E6AF52CB1A6}" dt="2020-05-06T08:02:55.466" v="4" actId="20577"/>
        <pc:sldMkLst>
          <pc:docMk/>
          <pc:sldMk cId="849845463" sldId="356"/>
        </pc:sldMkLst>
        <pc:spChg chg="mod">
          <ac:chgData name="渡邉 寛士" userId="618df1e64dff1fb3" providerId="LiveId" clId="{62051A94-E6AE-48FF-8349-1E6AF52CB1A6}" dt="2020-05-06T08:02:55.466" v="4" actId="20577"/>
          <ac:spMkLst>
            <pc:docMk/>
            <pc:sldMk cId="849845463" sldId="356"/>
            <ac:spMk id="3" creationId="{EAE39AD4-3754-42BE-90FE-BFD31685F527}"/>
          </ac:spMkLst>
        </pc:spChg>
      </pc:sldChg>
      <pc:sldChg chg="modSp modAnim">
        <pc:chgData name="渡邉 寛士" userId="618df1e64dff1fb3" providerId="LiveId" clId="{62051A94-E6AE-48FF-8349-1E6AF52CB1A6}" dt="2020-05-06T08:04:09.937" v="17" actId="20577"/>
        <pc:sldMkLst>
          <pc:docMk/>
          <pc:sldMk cId="4105955838" sldId="393"/>
        </pc:sldMkLst>
        <pc:spChg chg="mod">
          <ac:chgData name="渡邉 寛士" userId="618df1e64dff1fb3" providerId="LiveId" clId="{62051A94-E6AE-48FF-8349-1E6AF52CB1A6}" dt="2020-05-06T08:04:09.937" v="17" actId="20577"/>
          <ac:spMkLst>
            <pc:docMk/>
            <pc:sldMk cId="4105955838" sldId="393"/>
            <ac:spMk id="7" creationId="{60107F49-5526-4B09-8D0C-1870A9641279}"/>
          </ac:spMkLst>
        </pc:spChg>
      </pc:sldChg>
    </pc:docChg>
  </pc:docChgLst>
  <pc:docChgLst>
    <pc:chgData name="寛士 渡邉" userId="618df1e64dff1fb3" providerId="LiveId" clId="{58BEE3C9-BB4F-4637-AAB9-BBB414112EE0}"/>
    <pc:docChg chg="undo custSel addSld delSld modSld sldOrd">
      <pc:chgData name="寛士 渡邉" userId="618df1e64dff1fb3" providerId="LiveId" clId="{58BEE3C9-BB4F-4637-AAB9-BBB414112EE0}" dt="2020-02-27T03:12:49.595" v="34223" actId="47"/>
      <pc:docMkLst>
        <pc:docMk/>
      </pc:docMkLst>
      <pc:sldChg chg="modSp mod">
        <pc:chgData name="寛士 渡邉" userId="618df1e64dff1fb3" providerId="LiveId" clId="{58BEE3C9-BB4F-4637-AAB9-BBB414112EE0}" dt="2020-02-10T05:38:58.497" v="1287" actId="20577"/>
        <pc:sldMkLst>
          <pc:docMk/>
          <pc:sldMk cId="0" sldId="256"/>
        </pc:sldMkLst>
        <pc:spChg chg="mod">
          <ac:chgData name="寛士 渡邉" userId="618df1e64dff1fb3" providerId="LiveId" clId="{58BEE3C9-BB4F-4637-AAB9-BBB414112EE0}" dt="2020-02-10T05:38:58.497" v="128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寛士 渡邉" userId="618df1e64dff1fb3" providerId="LiveId" clId="{58BEE3C9-BB4F-4637-AAB9-BBB414112EE0}" dt="2020-02-10T05:38:51.004" v="1285" actId="1076"/>
          <ac:spMkLst>
            <pc:docMk/>
            <pc:sldMk cId="0" sldId="256"/>
            <ac:spMk id="3" creationId="{4C2E8DDD-715E-4FE9-B100-0AB9A1CA0D81}"/>
          </ac:spMkLst>
        </pc:spChg>
      </pc:sldChg>
      <pc:sldChg chg="addSp delSp modSp mod">
        <pc:chgData name="寛士 渡邉" userId="618df1e64dff1fb3" providerId="LiveId" clId="{58BEE3C9-BB4F-4637-AAB9-BBB414112EE0}" dt="2020-02-10T07:21:56.608" v="9813" actId="1076"/>
        <pc:sldMkLst>
          <pc:docMk/>
          <pc:sldMk cId="0" sldId="257"/>
        </pc:sldMkLst>
        <pc:spChg chg="mod">
          <ac:chgData name="寛士 渡邉" userId="618df1e64dff1fb3" providerId="LiveId" clId="{58BEE3C9-BB4F-4637-AAB9-BBB414112EE0}" dt="2020-02-10T05:39:31.231" v="1289" actId="1076"/>
          <ac:spMkLst>
            <pc:docMk/>
            <pc:sldMk cId="0" sldId="257"/>
            <ac:spMk id="2" creationId="{C2A72DA3-AE92-4C25-9CB5-A316B2CA5E62}"/>
          </ac:spMkLst>
        </pc:spChg>
        <pc:spChg chg="add mod">
          <ac:chgData name="寛士 渡邉" userId="618df1e64dff1fb3" providerId="LiveId" clId="{58BEE3C9-BB4F-4637-AAB9-BBB414112EE0}" dt="2020-02-10T07:20:39.796" v="9790"/>
          <ac:spMkLst>
            <pc:docMk/>
            <pc:sldMk cId="0" sldId="257"/>
            <ac:spMk id="3" creationId="{06534DBB-D543-4982-9FE3-12949AF472F8}"/>
          </ac:spMkLst>
        </pc:spChg>
        <pc:spChg chg="mod">
          <ac:chgData name="寛士 渡邉" userId="618df1e64dff1fb3" providerId="LiveId" clId="{58BEE3C9-BB4F-4637-AAB9-BBB414112EE0}" dt="2020-02-10T07:20:29.521" v="9787" actId="21"/>
          <ac:spMkLst>
            <pc:docMk/>
            <pc:sldMk cId="0" sldId="257"/>
            <ac:spMk id="4" creationId="{00000000-0000-0000-0000-000000000000}"/>
          </ac:spMkLst>
        </pc:spChg>
        <pc:spChg chg="add mod">
          <ac:chgData name="寛士 渡邉" userId="618df1e64dff1fb3" providerId="LiveId" clId="{58BEE3C9-BB4F-4637-AAB9-BBB414112EE0}" dt="2020-02-10T07:21:56.608" v="9813" actId="1076"/>
          <ac:spMkLst>
            <pc:docMk/>
            <pc:sldMk cId="0" sldId="257"/>
            <ac:spMk id="5" creationId="{B6F0DADB-5973-420A-B86D-B8522D0F05E5}"/>
          </ac:spMkLst>
        </pc:spChg>
        <pc:picChg chg="del mod">
          <ac:chgData name="寛士 渡邉" userId="618df1e64dff1fb3" providerId="LiveId" clId="{58BEE3C9-BB4F-4637-AAB9-BBB414112EE0}" dt="2020-02-10T04:35:04.184" v="54" actId="478"/>
          <ac:picMkLst>
            <pc:docMk/>
            <pc:sldMk cId="0" sldId="257"/>
            <ac:picMk id="3" creationId="{00000000-0000-0000-0000-000000000000}"/>
          </ac:picMkLst>
        </pc:picChg>
      </pc:sldChg>
      <pc:sldChg chg="addSp delSp modSp mod addAnim delAnim modAnim">
        <pc:chgData name="寛士 渡邉" userId="618df1e64dff1fb3" providerId="LiveId" clId="{58BEE3C9-BB4F-4637-AAB9-BBB414112EE0}" dt="2020-02-10T06:24:39.844" v="4169"/>
        <pc:sldMkLst>
          <pc:docMk/>
          <pc:sldMk cId="0" sldId="258"/>
        </pc:sldMkLst>
        <pc:spChg chg="add mod">
          <ac:chgData name="寛士 渡邉" userId="618df1e64dff1fb3" providerId="LiveId" clId="{58BEE3C9-BB4F-4637-AAB9-BBB414112EE0}" dt="2020-02-10T06:24:39.844" v="4169"/>
          <ac:spMkLst>
            <pc:docMk/>
            <pc:sldMk cId="0" sldId="258"/>
            <ac:spMk id="2" creationId="{52077D08-8425-42DF-A79D-39684B3C72FE}"/>
          </ac:spMkLst>
        </pc:spChg>
        <pc:spChg chg="mod">
          <ac:chgData name="寛士 渡邉" userId="618df1e64dff1fb3" providerId="LiveId" clId="{58BEE3C9-BB4F-4637-AAB9-BBB414112EE0}" dt="2020-02-10T05:39:44.870" v="1291" actId="1076"/>
          <ac:spMkLst>
            <pc:docMk/>
            <pc:sldMk cId="0" sldId="258"/>
            <ac:spMk id="3" creationId="{80230FE5-9907-44E9-8BB2-B2047EA4D06A}"/>
          </ac:spMkLst>
        </pc:spChg>
        <pc:spChg chg="add del mod">
          <ac:chgData name="寛士 渡邉" userId="618df1e64dff1fb3" providerId="LiveId" clId="{58BEE3C9-BB4F-4637-AAB9-BBB414112EE0}" dt="2020-02-10T04:59:58.944" v="609" actId="20577"/>
          <ac:spMkLst>
            <pc:docMk/>
            <pc:sldMk cId="0" sldId="258"/>
            <ac:spMk id="7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4:40:18.241" v="557" actId="478"/>
          <ac:picMkLst>
            <pc:docMk/>
            <pc:sldMk cId="0" sldId="258"/>
            <ac:picMk id="5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0T05:40:02.352" v="1293" actId="1076"/>
        <pc:sldMkLst>
          <pc:docMk/>
          <pc:sldMk cId="0" sldId="259"/>
        </pc:sldMkLst>
        <pc:spChg chg="add mod">
          <ac:chgData name="寛士 渡邉" userId="618df1e64dff1fb3" providerId="LiveId" clId="{58BEE3C9-BB4F-4637-AAB9-BBB414112EE0}" dt="2020-02-10T05:27:16.836" v="796" actId="108"/>
          <ac:spMkLst>
            <pc:docMk/>
            <pc:sldMk cId="0" sldId="259"/>
            <ac:spMk id="2" creationId="{FB01A568-E62E-40F5-8536-91D1112CFA75}"/>
          </ac:spMkLst>
        </pc:spChg>
        <pc:spChg chg="add mod">
          <ac:chgData name="寛士 渡邉" userId="618df1e64dff1fb3" providerId="LiveId" clId="{58BEE3C9-BB4F-4637-AAB9-BBB414112EE0}" dt="2020-02-10T05:30:53.162" v="996" actId="1036"/>
          <ac:spMkLst>
            <pc:docMk/>
            <pc:sldMk cId="0" sldId="259"/>
            <ac:spMk id="3" creationId="{7223AE17-0AC5-4F72-B04C-786C3BC95CD2}"/>
          </ac:spMkLst>
        </pc:spChg>
        <pc:spChg chg="mod">
          <ac:chgData name="寛士 渡邉" userId="618df1e64dff1fb3" providerId="LiveId" clId="{58BEE3C9-BB4F-4637-AAB9-BBB414112EE0}" dt="2020-02-10T05:40:02.352" v="1293" actId="1076"/>
          <ac:spMkLst>
            <pc:docMk/>
            <pc:sldMk cId="0" sldId="259"/>
            <ac:spMk id="4" creationId="{200DC9BB-7006-4F19-BAB8-8662C9650C92}"/>
          </ac:spMkLst>
        </pc:spChg>
        <pc:spChg chg="mod">
          <ac:chgData name="寛士 渡邉" userId="618df1e64dff1fb3" providerId="LiveId" clId="{58BEE3C9-BB4F-4637-AAB9-BBB414112EE0}" dt="2020-02-10T05:30:41.053" v="992" actId="1076"/>
          <ac:spMkLst>
            <pc:docMk/>
            <pc:sldMk cId="0" sldId="259"/>
            <ac:spMk id="10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0T05:29:15.413" v="976" actId="478"/>
          <ac:spMkLst>
            <pc:docMk/>
            <pc:sldMk cId="0" sldId="259"/>
            <ac:spMk id="11" creationId="{00000000-0000-0000-0000-000000000000}"/>
          </ac:spMkLst>
        </pc:spChg>
        <pc:spChg chg="del">
          <ac:chgData name="寛士 渡邉" userId="618df1e64dff1fb3" providerId="LiveId" clId="{58BEE3C9-BB4F-4637-AAB9-BBB414112EE0}" dt="2020-02-10T05:27:21.039" v="797" actId="478"/>
          <ac:spMkLst>
            <pc:docMk/>
            <pc:sldMk cId="0" sldId="259"/>
            <ac:spMk id="12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5:25:16.791" v="745" actId="478"/>
          <ac:picMkLst>
            <pc:docMk/>
            <pc:sldMk cId="0" sldId="259"/>
            <ac:picMk id="8" creationId="{00000000-0000-0000-0000-000000000000}"/>
          </ac:picMkLst>
        </pc:picChg>
        <pc:picChg chg="mod">
          <ac:chgData name="寛士 渡邉" userId="618df1e64dff1fb3" providerId="LiveId" clId="{58BEE3C9-BB4F-4637-AAB9-BBB414112EE0}" dt="2020-02-10T05:30:35.144" v="991" actId="1076"/>
          <ac:picMkLst>
            <pc:docMk/>
            <pc:sldMk cId="0" sldId="259"/>
            <ac:picMk id="9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0T07:27:21.801" v="10246" actId="1076"/>
        <pc:sldMkLst>
          <pc:docMk/>
          <pc:sldMk cId="0" sldId="260"/>
        </pc:sldMkLst>
        <pc:spChg chg="mod">
          <ac:chgData name="寛士 渡邉" userId="618df1e64dff1fb3" providerId="LiveId" clId="{58BEE3C9-BB4F-4637-AAB9-BBB414112EE0}" dt="2020-02-10T05:42:13.856" v="1491" actId="1076"/>
          <ac:spMkLst>
            <pc:docMk/>
            <pc:sldMk cId="0" sldId="260"/>
            <ac:spMk id="2" creationId="{CB5B1153-0C91-48FA-8ECC-85802415662F}"/>
          </ac:spMkLst>
        </pc:spChg>
        <pc:spChg chg="add del mod">
          <ac:chgData name="寛士 渡邉" userId="618df1e64dff1fb3" providerId="LiveId" clId="{58BEE3C9-BB4F-4637-AAB9-BBB414112EE0}" dt="2020-02-10T06:19:17.694" v="3494"/>
          <ac:spMkLst>
            <pc:docMk/>
            <pc:sldMk cId="0" sldId="260"/>
            <ac:spMk id="3" creationId="{45F54923-79E1-4CE6-B591-BC153685A475}"/>
          </ac:spMkLst>
        </pc:spChg>
        <pc:spChg chg="add del mod">
          <ac:chgData name="寛士 渡邉" userId="618df1e64dff1fb3" providerId="LiveId" clId="{58BEE3C9-BB4F-4637-AAB9-BBB414112EE0}" dt="2020-02-10T05:55:14.933" v="1506"/>
          <ac:spMkLst>
            <pc:docMk/>
            <pc:sldMk cId="0" sldId="260"/>
            <ac:spMk id="4" creationId="{E43ED3E3-BCAE-401B-97C5-D9EC42BBB7F5}"/>
          </ac:spMkLst>
        </pc:spChg>
        <pc:spChg chg="add del mod">
          <ac:chgData name="寛士 渡邉" userId="618df1e64dff1fb3" providerId="LiveId" clId="{58BEE3C9-BB4F-4637-AAB9-BBB414112EE0}" dt="2020-02-10T05:55:52.072" v="1510" actId="478"/>
          <ac:spMkLst>
            <pc:docMk/>
            <pc:sldMk cId="0" sldId="260"/>
            <ac:spMk id="5" creationId="{16F89443-17BA-482F-B7D2-32DF736B64C3}"/>
          </ac:spMkLst>
        </pc:spChg>
        <pc:spChg chg="add mod">
          <ac:chgData name="寛士 渡邉" userId="618df1e64dff1fb3" providerId="LiveId" clId="{58BEE3C9-BB4F-4637-AAB9-BBB414112EE0}" dt="2020-02-10T06:38:17.049" v="4803" actId="1076"/>
          <ac:spMkLst>
            <pc:docMk/>
            <pc:sldMk cId="0" sldId="260"/>
            <ac:spMk id="8" creationId="{39E8685A-1035-4770-92ED-3A6211610F8B}"/>
          </ac:spMkLst>
        </pc:spChg>
        <pc:spChg chg="add del mod">
          <ac:chgData name="寛士 渡邉" userId="618df1e64dff1fb3" providerId="LiveId" clId="{58BEE3C9-BB4F-4637-AAB9-BBB414112EE0}" dt="2020-02-10T06:09:08.451" v="2138"/>
          <ac:spMkLst>
            <pc:docMk/>
            <pc:sldMk cId="0" sldId="260"/>
            <ac:spMk id="9" creationId="{E72F0C2C-B166-4EFE-B21B-2CDE78EF2648}"/>
          </ac:spMkLst>
        </pc:spChg>
        <pc:spChg chg="add del mod">
          <ac:chgData name="寛士 渡邉" userId="618df1e64dff1fb3" providerId="LiveId" clId="{58BEE3C9-BB4F-4637-AAB9-BBB414112EE0}" dt="2020-02-10T07:27:16.531" v="10245"/>
          <ac:spMkLst>
            <pc:docMk/>
            <pc:sldMk cId="0" sldId="260"/>
            <ac:spMk id="10" creationId="{C731B84C-B7E0-40CB-A8E5-BC01452887A2}"/>
          </ac:spMkLst>
        </pc:spChg>
        <pc:spChg chg="add mod">
          <ac:chgData name="寛士 渡邉" userId="618df1e64dff1fb3" providerId="LiveId" clId="{58BEE3C9-BB4F-4637-AAB9-BBB414112EE0}" dt="2020-02-10T07:27:21.801" v="10246" actId="1076"/>
          <ac:spMkLst>
            <pc:docMk/>
            <pc:sldMk cId="0" sldId="260"/>
            <ac:spMk id="11" creationId="{4B3AE95F-35F9-461E-A751-AE74D96DBB95}"/>
          </ac:spMkLst>
        </pc:spChg>
        <pc:spChg chg="mod">
          <ac:chgData name="寛士 渡邉" userId="618df1e64dff1fb3" providerId="LiveId" clId="{58BEE3C9-BB4F-4637-AAB9-BBB414112EE0}" dt="2020-02-10T05:41:18.555" v="1323" actId="207"/>
          <ac:spMkLst>
            <pc:docMk/>
            <pc:sldMk cId="0" sldId="260"/>
            <ac:spMk id="15" creationId="{00000000-0000-0000-0000-000000000000}"/>
          </ac:spMkLst>
        </pc:spChg>
        <pc:picChg chg="add mod">
          <ac:chgData name="寛士 渡邉" userId="618df1e64dff1fb3" providerId="LiveId" clId="{58BEE3C9-BB4F-4637-AAB9-BBB414112EE0}" dt="2020-02-10T06:38:10.842" v="4802" actId="1076"/>
          <ac:picMkLst>
            <pc:docMk/>
            <pc:sldMk cId="0" sldId="260"/>
            <ac:picMk id="7" creationId="{64A582C4-ECAF-42F4-ADCB-716839C86632}"/>
          </ac:picMkLst>
        </pc:picChg>
        <pc:picChg chg="del mod">
          <ac:chgData name="寛士 渡邉" userId="618df1e64dff1fb3" providerId="LiveId" clId="{58BEE3C9-BB4F-4637-AAB9-BBB414112EE0}" dt="2020-02-10T05:41:09.166" v="1321" actId="478"/>
          <ac:picMkLst>
            <pc:docMk/>
            <pc:sldMk cId="0" sldId="260"/>
            <ac:picMk id="13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0T05:41:20.963" v="1324" actId="478"/>
          <ac:picMkLst>
            <pc:docMk/>
            <pc:sldMk cId="0" sldId="260"/>
            <ac:picMk id="14" creationId="{00000000-0000-0000-0000-000000000000}"/>
          </ac:picMkLst>
        </pc:picChg>
      </pc:sldChg>
      <pc:sldChg chg="del ord">
        <pc:chgData name="寛士 渡邉" userId="618df1e64dff1fb3" providerId="LiveId" clId="{58BEE3C9-BB4F-4637-AAB9-BBB414112EE0}" dt="2020-02-10T05:54:17.541" v="1494" actId="47"/>
        <pc:sldMkLst>
          <pc:docMk/>
          <pc:sldMk cId="0" sldId="261"/>
        </pc:sldMkLst>
      </pc:sldChg>
      <pc:sldChg chg="del">
        <pc:chgData name="寛士 渡邉" userId="618df1e64dff1fb3" providerId="LiveId" clId="{58BEE3C9-BB4F-4637-AAB9-BBB414112EE0}" dt="2020-02-10T05:54:19.530" v="1495" actId="47"/>
        <pc:sldMkLst>
          <pc:docMk/>
          <pc:sldMk cId="0" sldId="262"/>
        </pc:sldMkLst>
      </pc:sldChg>
      <pc:sldChg chg="del">
        <pc:chgData name="寛士 渡邉" userId="618df1e64dff1fb3" providerId="LiveId" clId="{58BEE3C9-BB4F-4637-AAB9-BBB414112EE0}" dt="2020-02-10T05:54:20.320" v="1496" actId="47"/>
        <pc:sldMkLst>
          <pc:docMk/>
          <pc:sldMk cId="0" sldId="263"/>
        </pc:sldMkLst>
      </pc:sldChg>
      <pc:sldChg chg="del">
        <pc:chgData name="寛士 渡邉" userId="618df1e64dff1fb3" providerId="LiveId" clId="{58BEE3C9-BB4F-4637-AAB9-BBB414112EE0}" dt="2020-02-10T05:54:20.975" v="1497" actId="47"/>
        <pc:sldMkLst>
          <pc:docMk/>
          <pc:sldMk cId="0" sldId="264"/>
        </pc:sldMkLst>
      </pc:sldChg>
      <pc:sldChg chg="del">
        <pc:chgData name="寛士 渡邉" userId="618df1e64dff1fb3" providerId="LiveId" clId="{58BEE3C9-BB4F-4637-AAB9-BBB414112EE0}" dt="2020-02-10T05:54:21.781" v="1498" actId="47"/>
        <pc:sldMkLst>
          <pc:docMk/>
          <pc:sldMk cId="0" sldId="265"/>
        </pc:sldMkLst>
      </pc:sldChg>
      <pc:sldChg chg="del">
        <pc:chgData name="寛士 渡邉" userId="618df1e64dff1fb3" providerId="LiveId" clId="{58BEE3C9-BB4F-4637-AAB9-BBB414112EE0}" dt="2020-02-10T05:54:29.042" v="1499" actId="47"/>
        <pc:sldMkLst>
          <pc:docMk/>
          <pc:sldMk cId="0" sldId="266"/>
        </pc:sldMkLst>
      </pc:sldChg>
      <pc:sldChg chg="delSp modSp del mod">
        <pc:chgData name="寛士 渡邉" userId="618df1e64dff1fb3" providerId="LiveId" clId="{58BEE3C9-BB4F-4637-AAB9-BBB414112EE0}" dt="2020-02-10T06:18:27.799" v="3360" actId="47"/>
        <pc:sldMkLst>
          <pc:docMk/>
          <pc:sldMk cId="0" sldId="267"/>
        </pc:sldMkLst>
        <pc:spChg chg="mod">
          <ac:chgData name="寛士 渡邉" userId="618df1e64dff1fb3" providerId="LiveId" clId="{58BEE3C9-BB4F-4637-AAB9-BBB414112EE0}" dt="2020-02-10T06:04:45.931" v="1756" actId="120"/>
          <ac:spMkLst>
            <pc:docMk/>
            <pc:sldMk cId="0" sldId="267"/>
            <ac:spMk id="43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5:56:04.717" v="1513" actId="478"/>
          <ac:picMkLst>
            <pc:docMk/>
            <pc:sldMk cId="0" sldId="267"/>
            <ac:picMk id="38" creationId="{00000000-0000-0000-0000-000000000000}"/>
          </ac:picMkLst>
        </pc:picChg>
        <pc:picChg chg="mod">
          <ac:chgData name="寛士 渡邉" userId="618df1e64dff1fb3" providerId="LiveId" clId="{58BEE3C9-BB4F-4637-AAB9-BBB414112EE0}" dt="2020-02-10T05:57:32.912" v="1519" actId="14826"/>
          <ac:picMkLst>
            <pc:docMk/>
            <pc:sldMk cId="0" sldId="267"/>
            <ac:picMk id="42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0T07:16:50.256" v="9531" actId="47"/>
        <pc:sldMkLst>
          <pc:docMk/>
          <pc:sldMk cId="0" sldId="268"/>
        </pc:sldMkLst>
      </pc:sldChg>
      <pc:sldChg chg="addSp delSp modSp mod">
        <pc:chgData name="寛士 渡邉" userId="618df1e64dff1fb3" providerId="LiveId" clId="{58BEE3C9-BB4F-4637-AAB9-BBB414112EE0}" dt="2020-02-17T01:07:26.693" v="33664"/>
        <pc:sldMkLst>
          <pc:docMk/>
          <pc:sldMk cId="0" sldId="269"/>
        </pc:sldMkLst>
        <pc:spChg chg="mod">
          <ac:chgData name="寛士 渡邉" userId="618df1e64dff1fb3" providerId="LiveId" clId="{58BEE3C9-BB4F-4637-AAB9-BBB414112EE0}" dt="2020-02-10T07:17:31.892" v="9537" actId="1076"/>
          <ac:spMkLst>
            <pc:docMk/>
            <pc:sldMk cId="0" sldId="269"/>
            <ac:spMk id="2" creationId="{82B53957-6138-4CDA-BDD9-D3A062A10992}"/>
          </ac:spMkLst>
        </pc:spChg>
        <pc:spChg chg="add mod">
          <ac:chgData name="寛士 渡邉" userId="618df1e64dff1fb3" providerId="LiveId" clId="{58BEE3C9-BB4F-4637-AAB9-BBB414112EE0}" dt="2020-02-17T01:07:26.693" v="33664"/>
          <ac:spMkLst>
            <pc:docMk/>
            <pc:sldMk cId="0" sldId="269"/>
            <ac:spMk id="3" creationId="{010AE6D8-7095-4195-AA8A-153EDE62D71E}"/>
          </ac:spMkLst>
        </pc:spChg>
        <pc:spChg chg="mod">
          <ac:chgData name="寛士 渡邉" userId="618df1e64dff1fb3" providerId="LiveId" clId="{58BEE3C9-BB4F-4637-AAB9-BBB414112EE0}" dt="2020-02-10T07:32:52.870" v="10659" actId="1076"/>
          <ac:spMkLst>
            <pc:docMk/>
            <pc:sldMk cId="0" sldId="269"/>
            <ac:spMk id="53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7:17:13.121" v="9534" actId="478"/>
          <ac:picMkLst>
            <pc:docMk/>
            <pc:sldMk cId="0" sldId="269"/>
            <ac:picMk id="50" creationId="{00000000-0000-0000-0000-000000000000}"/>
          </ac:picMkLst>
        </pc:picChg>
      </pc:sldChg>
      <pc:sldChg chg="addSp delSp modSp mod modNotesTx">
        <pc:chgData name="寛士 渡邉" userId="618df1e64dff1fb3" providerId="LiveId" clId="{58BEE3C9-BB4F-4637-AAB9-BBB414112EE0}" dt="2020-02-12T08:07:25.217" v="13257"/>
        <pc:sldMkLst>
          <pc:docMk/>
          <pc:sldMk cId="0" sldId="282"/>
        </pc:sldMkLst>
        <pc:spChg chg="mod">
          <ac:chgData name="寛士 渡邉" userId="618df1e64dff1fb3" providerId="LiveId" clId="{58BEE3C9-BB4F-4637-AAB9-BBB414112EE0}" dt="2020-02-12T08:07:25.217" v="13257"/>
          <ac:spMkLst>
            <pc:docMk/>
            <pc:sldMk cId="0" sldId="282"/>
            <ac:spMk id="7" creationId="{67C31280-C1EB-4F24-BF91-05B13B5873EF}"/>
          </ac:spMkLst>
        </pc:spChg>
        <pc:spChg chg="mod">
          <ac:chgData name="寛士 渡邉" userId="618df1e64dff1fb3" providerId="LiveId" clId="{58BEE3C9-BB4F-4637-AAB9-BBB414112EE0}" dt="2020-02-12T07:56:56.688" v="12979" actId="1076"/>
          <ac:spMkLst>
            <pc:docMk/>
            <pc:sldMk cId="0" sldId="282"/>
            <ac:spMk id="12" creationId="{2E603158-C152-4409-A1A7-DB75C170F96A}"/>
          </ac:spMkLst>
        </pc:spChg>
        <pc:picChg chg="add del mod">
          <ac:chgData name="寛士 渡邉" userId="618df1e64dff1fb3" providerId="LiveId" clId="{58BEE3C9-BB4F-4637-AAB9-BBB414112EE0}" dt="2020-02-12T07:56:13.307" v="12968" actId="478"/>
          <ac:picMkLst>
            <pc:docMk/>
            <pc:sldMk cId="0" sldId="282"/>
            <ac:picMk id="4" creationId="{61238501-CA49-404B-B4A9-ABD14472FA42}"/>
          </ac:picMkLst>
        </pc:picChg>
        <pc:picChg chg="add mod">
          <ac:chgData name="寛士 渡邉" userId="618df1e64dff1fb3" providerId="LiveId" clId="{58BEE3C9-BB4F-4637-AAB9-BBB414112EE0}" dt="2020-02-12T07:56:59.277" v="12980" actId="1076"/>
          <ac:picMkLst>
            <pc:docMk/>
            <pc:sldMk cId="0" sldId="282"/>
            <ac:picMk id="6" creationId="{336E52AF-BB7F-41FA-AE4D-A765C790A3AA}"/>
          </ac:picMkLst>
        </pc:picChg>
        <pc:picChg chg="del mod">
          <ac:chgData name="寛士 渡邉" userId="618df1e64dff1fb3" providerId="LiveId" clId="{58BEE3C9-BB4F-4637-AAB9-BBB414112EE0}" dt="2020-02-12T07:56:06.534" v="12964" actId="478"/>
          <ac:picMkLst>
            <pc:docMk/>
            <pc:sldMk cId="0" sldId="282"/>
            <ac:picMk id="11" creationId="{B8BB9925-9639-41E5-B5A2-7201B0BCC2F6}"/>
          </ac:picMkLst>
        </pc:picChg>
      </pc:sldChg>
      <pc:sldChg chg="del">
        <pc:chgData name="寛士 渡邉" userId="618df1e64dff1fb3" providerId="LiveId" clId="{58BEE3C9-BB4F-4637-AAB9-BBB414112EE0}" dt="2020-02-12T08:07:55.303" v="13323" actId="47"/>
        <pc:sldMkLst>
          <pc:docMk/>
          <pc:sldMk cId="0" sldId="283"/>
        </pc:sldMkLst>
      </pc:sldChg>
      <pc:sldChg chg="del">
        <pc:chgData name="寛士 渡邉" userId="618df1e64dff1fb3" providerId="LiveId" clId="{58BEE3C9-BB4F-4637-AAB9-BBB414112EE0}" dt="2020-02-12T08:07:58.032" v="13324" actId="47"/>
        <pc:sldMkLst>
          <pc:docMk/>
          <pc:sldMk cId="0" sldId="284"/>
        </pc:sldMkLst>
      </pc:sldChg>
      <pc:sldChg chg="del">
        <pc:chgData name="寛士 渡邉" userId="618df1e64dff1fb3" providerId="LiveId" clId="{58BEE3C9-BB4F-4637-AAB9-BBB414112EE0}" dt="2020-02-12T08:08:00.062" v="13325" actId="47"/>
        <pc:sldMkLst>
          <pc:docMk/>
          <pc:sldMk cId="0" sldId="285"/>
        </pc:sldMkLst>
      </pc:sldChg>
      <pc:sldChg chg="del">
        <pc:chgData name="寛士 渡邉" userId="618df1e64dff1fb3" providerId="LiveId" clId="{58BEE3C9-BB4F-4637-AAB9-BBB414112EE0}" dt="2020-02-12T08:08:02.527" v="13326" actId="47"/>
        <pc:sldMkLst>
          <pc:docMk/>
          <pc:sldMk cId="0" sldId="286"/>
        </pc:sldMkLst>
      </pc:sldChg>
      <pc:sldChg chg="addSp delSp modSp mod">
        <pc:chgData name="寛士 渡邉" userId="618df1e64dff1fb3" providerId="LiveId" clId="{58BEE3C9-BB4F-4637-AAB9-BBB414112EE0}" dt="2020-02-12T08:11:18.611" v="13938"/>
        <pc:sldMkLst>
          <pc:docMk/>
          <pc:sldMk cId="0" sldId="288"/>
        </pc:sldMkLst>
        <pc:spChg chg="add mod">
          <ac:chgData name="寛士 渡邉" userId="618df1e64dff1fb3" providerId="LiveId" clId="{58BEE3C9-BB4F-4637-AAB9-BBB414112EE0}" dt="2020-02-12T08:09:42.555" v="13440" actId="1076"/>
          <ac:spMkLst>
            <pc:docMk/>
            <pc:sldMk cId="0" sldId="288"/>
            <ac:spMk id="5" creationId="{1B64F720-9B79-4073-80A8-1268699924A9}"/>
          </ac:spMkLst>
        </pc:spChg>
        <pc:spChg chg="mod">
          <ac:chgData name="寛士 渡邉" userId="618df1e64dff1fb3" providerId="LiveId" clId="{58BEE3C9-BB4F-4637-AAB9-BBB414112EE0}" dt="2020-02-12T08:11:18.611" v="13938"/>
          <ac:spMkLst>
            <pc:docMk/>
            <pc:sldMk cId="0" sldId="288"/>
            <ac:spMk id="151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2T08:08:24.769" v="13329" actId="478"/>
          <ac:picMkLst>
            <pc:docMk/>
            <pc:sldMk cId="0" sldId="288"/>
            <ac:picMk id="150" creationId="{00000000-0000-0000-0000-000000000000}"/>
          </ac:picMkLst>
        </pc:picChg>
      </pc:sldChg>
      <pc:sldChg chg="modSp mod">
        <pc:chgData name="寛士 渡邉" userId="618df1e64dff1fb3" providerId="LiveId" clId="{58BEE3C9-BB4F-4637-AAB9-BBB414112EE0}" dt="2020-02-14T01:08:41.822" v="14056"/>
        <pc:sldMkLst>
          <pc:docMk/>
          <pc:sldMk cId="0" sldId="293"/>
        </pc:sldMkLst>
        <pc:spChg chg="mod">
          <ac:chgData name="寛士 渡邉" userId="618df1e64dff1fb3" providerId="LiveId" clId="{58BEE3C9-BB4F-4637-AAB9-BBB414112EE0}" dt="2020-02-14T01:08:41.822" v="14056"/>
          <ac:spMkLst>
            <pc:docMk/>
            <pc:sldMk cId="0" sldId="293"/>
            <ac:spMk id="6" creationId="{59DA8CDE-A908-4F0A-B09D-73ADB9424784}"/>
          </ac:spMkLst>
        </pc:spChg>
      </pc:sldChg>
      <pc:sldChg chg="delSp modSp mod">
        <pc:chgData name="寛士 渡邉" userId="618df1e64dff1fb3" providerId="LiveId" clId="{58BEE3C9-BB4F-4637-AAB9-BBB414112EE0}" dt="2020-02-14T02:59:56.087" v="17185" actId="478"/>
        <pc:sldMkLst>
          <pc:docMk/>
          <pc:sldMk cId="0" sldId="298"/>
        </pc:sldMkLst>
        <pc:spChg chg="mod">
          <ac:chgData name="寛士 渡邉" userId="618df1e64dff1fb3" providerId="LiveId" clId="{58BEE3C9-BB4F-4637-AAB9-BBB414112EE0}" dt="2020-02-14T02:29:31.024" v="15910"/>
          <ac:spMkLst>
            <pc:docMk/>
            <pc:sldMk cId="0" sldId="298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2:59:56.087" v="17185" actId="478"/>
          <ac:spMkLst>
            <pc:docMk/>
            <pc:sldMk cId="0" sldId="298"/>
            <ac:spMk id="5" creationId="{AF8E1120-05D3-4683-9062-5382A1B3C97D}"/>
          </ac:spMkLst>
        </pc:spChg>
        <pc:spChg chg="mod">
          <ac:chgData name="寛士 渡邉" userId="618df1e64dff1fb3" providerId="LiveId" clId="{58BEE3C9-BB4F-4637-AAB9-BBB414112EE0}" dt="2020-02-14T01:40:31.843" v="14853" actId="1035"/>
          <ac:spMkLst>
            <pc:docMk/>
            <pc:sldMk cId="0" sldId="298"/>
            <ac:spMk id="38" creationId="{CCEF47AB-E260-42C0-9945-1B1E6C00D870}"/>
          </ac:spMkLst>
        </pc:spChg>
        <pc:spChg chg="del">
          <ac:chgData name="寛士 渡邉" userId="618df1e64dff1fb3" providerId="LiveId" clId="{58BEE3C9-BB4F-4637-AAB9-BBB414112EE0}" dt="2020-02-14T02:59:49.965" v="17183" actId="478"/>
          <ac:spMkLst>
            <pc:docMk/>
            <pc:sldMk cId="0" sldId="298"/>
            <ac:spMk id="234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59:53.008" v="17184" actId="478"/>
          <ac:spMkLst>
            <pc:docMk/>
            <pc:sldMk cId="0" sldId="298"/>
            <ac:spMk id="245" creationId="{00000000-0000-0000-0000-000000000000}"/>
          </ac:spMkLst>
        </pc:spChg>
      </pc:sldChg>
      <pc:sldChg chg="modSp del mod">
        <pc:chgData name="寛士 渡邉" userId="618df1e64dff1fb3" providerId="LiveId" clId="{58BEE3C9-BB4F-4637-AAB9-BBB414112EE0}" dt="2020-02-14T03:41:15.381" v="18025" actId="47"/>
        <pc:sldMkLst>
          <pc:docMk/>
          <pc:sldMk cId="0" sldId="299"/>
        </pc:sldMkLst>
        <pc:spChg chg="mod">
          <ac:chgData name="寛士 渡邉" userId="618df1e64dff1fb3" providerId="LiveId" clId="{58BEE3C9-BB4F-4637-AAB9-BBB414112EE0}" dt="2020-02-14T02:51:36.659" v="16159" actId="20577"/>
          <ac:spMkLst>
            <pc:docMk/>
            <pc:sldMk cId="0" sldId="299"/>
            <ac:spMk id="247" creationId="{00000000-0000-0000-0000-000000000000}"/>
          </ac:spMkLst>
        </pc:spChg>
      </pc:sldChg>
      <pc:sldChg chg="del">
        <pc:chgData name="寛士 渡邉" userId="618df1e64dff1fb3" providerId="LiveId" clId="{58BEE3C9-BB4F-4637-AAB9-BBB414112EE0}" dt="2020-02-14T04:52:22.868" v="20330" actId="47"/>
        <pc:sldMkLst>
          <pc:docMk/>
          <pc:sldMk cId="0" sldId="300"/>
        </pc:sldMkLst>
      </pc:sldChg>
      <pc:sldChg chg="del">
        <pc:chgData name="寛士 渡邉" userId="618df1e64dff1fb3" providerId="LiveId" clId="{58BEE3C9-BB4F-4637-AAB9-BBB414112EE0}" dt="2020-02-14T04:52:24.472" v="20331" actId="47"/>
        <pc:sldMkLst>
          <pc:docMk/>
          <pc:sldMk cId="0" sldId="301"/>
        </pc:sldMkLst>
      </pc:sldChg>
      <pc:sldChg chg="del">
        <pc:chgData name="寛士 渡邉" userId="618df1e64dff1fb3" providerId="LiveId" clId="{58BEE3C9-BB4F-4637-AAB9-BBB414112EE0}" dt="2020-02-14T04:52:26.041" v="20332" actId="47"/>
        <pc:sldMkLst>
          <pc:docMk/>
          <pc:sldMk cId="0" sldId="302"/>
        </pc:sldMkLst>
      </pc:sldChg>
      <pc:sldChg chg="del">
        <pc:chgData name="寛士 渡邉" userId="618df1e64dff1fb3" providerId="LiveId" clId="{58BEE3C9-BB4F-4637-AAB9-BBB414112EE0}" dt="2020-02-14T04:52:28.659" v="20333" actId="47"/>
        <pc:sldMkLst>
          <pc:docMk/>
          <pc:sldMk cId="0" sldId="303"/>
        </pc:sldMkLst>
      </pc:sldChg>
      <pc:sldChg chg="del">
        <pc:chgData name="寛士 渡邉" userId="618df1e64dff1fb3" providerId="LiveId" clId="{58BEE3C9-BB4F-4637-AAB9-BBB414112EE0}" dt="2020-02-14T04:52:29.840" v="20334" actId="47"/>
        <pc:sldMkLst>
          <pc:docMk/>
          <pc:sldMk cId="0" sldId="304"/>
        </pc:sldMkLst>
      </pc:sldChg>
      <pc:sldChg chg="del">
        <pc:chgData name="寛士 渡邉" userId="618df1e64dff1fb3" providerId="LiveId" clId="{58BEE3C9-BB4F-4637-AAB9-BBB414112EE0}" dt="2020-02-14T04:52:30.605" v="20335" actId="47"/>
        <pc:sldMkLst>
          <pc:docMk/>
          <pc:sldMk cId="0" sldId="305"/>
        </pc:sldMkLst>
      </pc:sldChg>
      <pc:sldChg chg="del">
        <pc:chgData name="寛士 渡邉" userId="618df1e64dff1fb3" providerId="LiveId" clId="{58BEE3C9-BB4F-4637-AAB9-BBB414112EE0}" dt="2020-02-14T05:23:47.629" v="21561" actId="47"/>
        <pc:sldMkLst>
          <pc:docMk/>
          <pc:sldMk cId="0" sldId="306"/>
        </pc:sldMkLst>
      </pc:sldChg>
      <pc:sldChg chg="del">
        <pc:chgData name="寛士 渡邉" userId="618df1e64dff1fb3" providerId="LiveId" clId="{58BEE3C9-BB4F-4637-AAB9-BBB414112EE0}" dt="2020-02-14T05:23:48.908" v="21562" actId="47"/>
        <pc:sldMkLst>
          <pc:docMk/>
          <pc:sldMk cId="0" sldId="307"/>
        </pc:sldMkLst>
      </pc:sldChg>
      <pc:sldChg chg="del">
        <pc:chgData name="寛士 渡邉" userId="618df1e64dff1fb3" providerId="LiveId" clId="{58BEE3C9-BB4F-4637-AAB9-BBB414112EE0}" dt="2020-02-14T05:34:06.932" v="22174" actId="47"/>
        <pc:sldMkLst>
          <pc:docMk/>
          <pc:sldMk cId="0" sldId="308"/>
        </pc:sldMkLst>
      </pc:sldChg>
      <pc:sldChg chg="addSp delSp modSp mod">
        <pc:chgData name="寛士 渡邉" userId="618df1e64dff1fb3" providerId="LiveId" clId="{58BEE3C9-BB4F-4637-AAB9-BBB414112EE0}" dt="2020-02-14T06:33:37.432" v="25251" actId="1076"/>
        <pc:sldMkLst>
          <pc:docMk/>
          <pc:sldMk cId="0" sldId="309"/>
        </pc:sldMkLst>
        <pc:spChg chg="mod">
          <ac:chgData name="寛士 渡邉" userId="618df1e64dff1fb3" providerId="LiveId" clId="{58BEE3C9-BB4F-4637-AAB9-BBB414112EE0}" dt="2020-02-14T05:34:55.947" v="22181" actId="1076"/>
          <ac:spMkLst>
            <pc:docMk/>
            <pc:sldMk cId="0" sldId="309"/>
            <ac:spMk id="2" creationId="{0DC53AF4-D78D-470F-9572-26A027CD6209}"/>
          </ac:spMkLst>
        </pc:spChg>
        <pc:spChg chg="add mod">
          <ac:chgData name="寛士 渡邉" userId="618df1e64dff1fb3" providerId="LiveId" clId="{58BEE3C9-BB4F-4637-AAB9-BBB414112EE0}" dt="2020-02-14T06:33:37.432" v="25251" actId="1076"/>
          <ac:spMkLst>
            <pc:docMk/>
            <pc:sldMk cId="0" sldId="309"/>
            <ac:spMk id="3" creationId="{0D5CA252-597F-4F6F-829B-B5830B9C16CD}"/>
          </ac:spMkLst>
        </pc:spChg>
        <pc:spChg chg="mod">
          <ac:chgData name="寛士 渡邉" userId="618df1e64dff1fb3" providerId="LiveId" clId="{58BEE3C9-BB4F-4637-AAB9-BBB414112EE0}" dt="2020-02-14T06:33:31.711" v="25250" actId="1076"/>
          <ac:spMkLst>
            <pc:docMk/>
            <pc:sldMk cId="0" sldId="309"/>
            <ac:spMk id="346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5:34:40.109" v="22177" actId="478"/>
          <ac:picMkLst>
            <pc:docMk/>
            <pc:sldMk cId="0" sldId="309"/>
            <ac:picMk id="345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4T06:43:18.563" v="25336" actId="47"/>
        <pc:sldMkLst>
          <pc:docMk/>
          <pc:sldMk cId="0" sldId="310"/>
        </pc:sldMkLst>
      </pc:sldChg>
      <pc:sldChg chg="addSp delSp modSp mod">
        <pc:chgData name="寛士 渡邉" userId="618df1e64dff1fb3" providerId="LiveId" clId="{58BEE3C9-BB4F-4637-AAB9-BBB414112EE0}" dt="2020-02-14T06:56:02.740" v="25955" actId="1076"/>
        <pc:sldMkLst>
          <pc:docMk/>
          <pc:sldMk cId="0" sldId="311"/>
        </pc:sldMkLst>
        <pc:spChg chg="mod">
          <ac:chgData name="寛士 渡邉" userId="618df1e64dff1fb3" providerId="LiveId" clId="{58BEE3C9-BB4F-4637-AAB9-BBB414112EE0}" dt="2020-02-14T06:45:08.421" v="25354" actId="1076"/>
          <ac:spMkLst>
            <pc:docMk/>
            <pc:sldMk cId="0" sldId="311"/>
            <ac:spMk id="2" creationId="{EE845E65-B22B-4A38-AB8D-DE8DE312A9F2}"/>
          </ac:spMkLst>
        </pc:spChg>
        <pc:spChg chg="add mod">
          <ac:chgData name="寛士 渡邉" userId="618df1e64dff1fb3" providerId="LiveId" clId="{58BEE3C9-BB4F-4637-AAB9-BBB414112EE0}" dt="2020-02-14T06:54:02.381" v="25866" actId="1076"/>
          <ac:spMkLst>
            <pc:docMk/>
            <pc:sldMk cId="0" sldId="311"/>
            <ac:spMk id="3" creationId="{D9E2D988-DE2F-41F2-8175-78123493DA5D}"/>
          </ac:spMkLst>
        </pc:spChg>
        <pc:spChg chg="add mod">
          <ac:chgData name="寛士 渡邉" userId="618df1e64dff1fb3" providerId="LiveId" clId="{58BEE3C9-BB4F-4637-AAB9-BBB414112EE0}" dt="2020-02-14T06:56:02.740" v="25955" actId="1076"/>
          <ac:spMkLst>
            <pc:docMk/>
            <pc:sldMk cId="0" sldId="311"/>
            <ac:spMk id="19" creationId="{02569DBE-FB17-4FD7-94C4-E0E5B228ACF9}"/>
          </ac:spMkLst>
        </pc:spChg>
        <pc:spChg chg="add mod">
          <ac:chgData name="寛士 渡邉" userId="618df1e64dff1fb3" providerId="LiveId" clId="{58BEE3C9-BB4F-4637-AAB9-BBB414112EE0}" dt="2020-02-14T06:55:09.277" v="25912" actId="1076"/>
          <ac:spMkLst>
            <pc:docMk/>
            <pc:sldMk cId="0" sldId="311"/>
            <ac:spMk id="21" creationId="{7CBAB403-62CC-4A1F-8AB9-00DF44EEE79F}"/>
          </ac:spMkLst>
        </pc:spChg>
        <pc:spChg chg="add mod">
          <ac:chgData name="寛士 渡邉" userId="618df1e64dff1fb3" providerId="LiveId" clId="{58BEE3C9-BB4F-4637-AAB9-BBB414112EE0}" dt="2020-02-14T06:55:44.873" v="25954" actId="1076"/>
          <ac:spMkLst>
            <pc:docMk/>
            <pc:sldMk cId="0" sldId="311"/>
            <ac:spMk id="22" creationId="{7D82194B-FE3B-454E-96AF-304F1F190986}"/>
          </ac:spMkLst>
        </pc:spChg>
        <pc:spChg chg="mod">
          <ac:chgData name="寛士 渡邉" userId="618df1e64dff1fb3" providerId="LiveId" clId="{58BEE3C9-BB4F-4637-AAB9-BBB414112EE0}" dt="2020-02-14T06:46:30.979" v="25570"/>
          <ac:spMkLst>
            <pc:docMk/>
            <pc:sldMk cId="0" sldId="311"/>
            <ac:spMk id="35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6:55:22.574" v="25917" actId="1076"/>
          <ac:spMkLst>
            <pc:docMk/>
            <pc:sldMk cId="0" sldId="311"/>
            <ac:spMk id="351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6:53:56.512" v="25865" actId="1076"/>
          <ac:spMkLst>
            <pc:docMk/>
            <pc:sldMk cId="0" sldId="311"/>
            <ac:spMk id="353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6:44:41.604" v="25347" actId="478"/>
          <ac:spMkLst>
            <pc:docMk/>
            <pc:sldMk cId="0" sldId="311"/>
            <ac:spMk id="36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6:44:27.163" v="25343" actId="478"/>
          <ac:spMkLst>
            <pc:docMk/>
            <pc:sldMk cId="0" sldId="311"/>
            <ac:spMk id="363" creationId="{00000000-0000-0000-0000-000000000000}"/>
          </ac:spMkLst>
        </pc:spChg>
        <pc:graphicFrameChg chg="del mod modGraphic">
          <ac:chgData name="寛士 渡邉" userId="618df1e64dff1fb3" providerId="LiveId" clId="{58BEE3C9-BB4F-4637-AAB9-BBB414112EE0}" dt="2020-02-14T06:44:50.418" v="25350" actId="478"/>
          <ac:graphicFrameMkLst>
            <pc:docMk/>
            <pc:sldMk cId="0" sldId="311"/>
            <ac:graphicFrameMk id="364" creationId="{00000000-0000-0000-0000-000000000000}"/>
          </ac:graphicFrameMkLst>
        </pc:graphicFrameChg>
        <pc:picChg chg="del mod">
          <ac:chgData name="寛士 渡邉" userId="618df1e64dff1fb3" providerId="LiveId" clId="{58BEE3C9-BB4F-4637-AAB9-BBB414112EE0}" dt="2020-02-14T06:44:19.393" v="25342" actId="478"/>
          <ac:picMkLst>
            <pc:docMk/>
            <pc:sldMk cId="0" sldId="311"/>
            <ac:picMk id="349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4T07:12:05.644" v="26830" actId="1076"/>
        <pc:sldMkLst>
          <pc:docMk/>
          <pc:sldMk cId="0" sldId="312"/>
        </pc:sldMkLst>
        <pc:spChg chg="mod">
          <ac:chgData name="寛士 渡邉" userId="618df1e64dff1fb3" providerId="LiveId" clId="{58BEE3C9-BB4F-4637-AAB9-BBB414112EE0}" dt="2020-02-14T07:01:57.833" v="26213" actId="1076"/>
          <ac:spMkLst>
            <pc:docMk/>
            <pc:sldMk cId="0" sldId="312"/>
            <ac:spMk id="2" creationId="{0F94CB8D-60BD-4718-8F4E-B50E26E5A036}"/>
          </ac:spMkLst>
        </pc:spChg>
        <pc:spChg chg="add mod">
          <ac:chgData name="寛士 渡邉" userId="618df1e64dff1fb3" providerId="LiveId" clId="{58BEE3C9-BB4F-4637-AAB9-BBB414112EE0}" dt="2020-02-14T06:57:49.428" v="26142" actId="14100"/>
          <ac:spMkLst>
            <pc:docMk/>
            <pc:sldMk cId="0" sldId="312"/>
            <ac:spMk id="29" creationId="{12927932-CB02-431B-960A-51609DD16C5D}"/>
          </ac:spMkLst>
        </pc:spChg>
        <pc:spChg chg="add mod">
          <ac:chgData name="寛士 渡邉" userId="618df1e64dff1fb3" providerId="LiveId" clId="{58BEE3C9-BB4F-4637-AAB9-BBB414112EE0}" dt="2020-02-14T07:10:05.802" v="26642" actId="1076"/>
          <ac:spMkLst>
            <pc:docMk/>
            <pc:sldMk cId="0" sldId="312"/>
            <ac:spMk id="30" creationId="{1D677C4D-3B2E-40DE-B000-3ACF92D4BFEB}"/>
          </ac:spMkLst>
        </pc:spChg>
        <pc:spChg chg="add mod">
          <ac:chgData name="寛士 渡邉" userId="618df1e64dff1fb3" providerId="LiveId" clId="{58BEE3C9-BB4F-4637-AAB9-BBB414112EE0}" dt="2020-02-14T07:11:55.828" v="26829"/>
          <ac:spMkLst>
            <pc:docMk/>
            <pc:sldMk cId="0" sldId="312"/>
            <ac:spMk id="31" creationId="{62D8EF52-019A-46B6-905A-E67A8525F85E}"/>
          </ac:spMkLst>
        </pc:spChg>
        <pc:spChg chg="mod">
          <ac:chgData name="寛士 渡邉" userId="618df1e64dff1fb3" providerId="LiveId" clId="{58BEE3C9-BB4F-4637-AAB9-BBB414112EE0}" dt="2020-02-14T07:04:06.576" v="26219" actId="1076"/>
          <ac:spMkLst>
            <pc:docMk/>
            <pc:sldMk cId="0" sldId="312"/>
            <ac:spMk id="366" creationId="{00000000-0000-0000-0000-000000000000}"/>
          </ac:spMkLst>
        </pc:spChg>
        <pc:spChg chg="add del mod">
          <ac:chgData name="寛士 渡邉" userId="618df1e64dff1fb3" providerId="LiveId" clId="{58BEE3C9-BB4F-4637-AAB9-BBB414112EE0}" dt="2020-02-14T07:04:45.482" v="26227" actId="478"/>
          <ac:spMkLst>
            <pc:docMk/>
            <pc:sldMk cId="0" sldId="312"/>
            <ac:spMk id="36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3:59.405" v="26218" actId="478"/>
          <ac:spMkLst>
            <pc:docMk/>
            <pc:sldMk cId="0" sldId="312"/>
            <ac:spMk id="371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3:48.215" v="26216" actId="478"/>
          <ac:spMkLst>
            <pc:docMk/>
            <pc:sldMk cId="0" sldId="312"/>
            <ac:spMk id="37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13.706" v="26221" actId="478"/>
          <ac:spMkLst>
            <pc:docMk/>
            <pc:sldMk cId="0" sldId="312"/>
            <ac:spMk id="37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5:20.470" v="26232" actId="14100"/>
          <ac:spMkLst>
            <pc:docMk/>
            <pc:sldMk cId="0" sldId="312"/>
            <ac:spMk id="376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5:26.261" v="26235" actId="14100"/>
          <ac:spMkLst>
            <pc:docMk/>
            <pc:sldMk cId="0" sldId="312"/>
            <ac:spMk id="378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6:56:45.898" v="25972" actId="478"/>
          <ac:spMkLst>
            <pc:docMk/>
            <pc:sldMk cId="0" sldId="312"/>
            <ac:spMk id="379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12:05.644" v="26830" actId="1076"/>
          <ac:spMkLst>
            <pc:docMk/>
            <pc:sldMk cId="0" sldId="312"/>
            <ac:spMk id="380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8:56.754" v="26507" actId="478"/>
          <ac:spMkLst>
            <pc:docMk/>
            <pc:sldMk cId="0" sldId="312"/>
            <ac:spMk id="38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8:52.448" v="26506" actId="478"/>
          <ac:spMkLst>
            <pc:docMk/>
            <pc:sldMk cId="0" sldId="312"/>
            <ac:spMk id="38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49.976" v="26228" actId="478"/>
          <ac:spMkLst>
            <pc:docMk/>
            <pc:sldMk cId="0" sldId="312"/>
            <ac:spMk id="383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8:45.759" v="26504" actId="478"/>
          <ac:spMkLst>
            <pc:docMk/>
            <pc:sldMk cId="0" sldId="312"/>
            <ac:spMk id="384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8:15.026" v="26501" actId="478"/>
          <ac:spMkLst>
            <pc:docMk/>
            <pc:sldMk cId="0" sldId="312"/>
            <ac:spMk id="38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10:11.994" v="26643" actId="1076"/>
          <ac:spMkLst>
            <pc:docMk/>
            <pc:sldMk cId="0" sldId="312"/>
            <ac:spMk id="38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30.301" v="26223" actId="478"/>
          <ac:spMkLst>
            <pc:docMk/>
            <pc:sldMk cId="0" sldId="312"/>
            <ac:spMk id="387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4:40.297" v="26225" actId="478"/>
          <ac:spMkLst>
            <pc:docMk/>
            <pc:sldMk cId="0" sldId="312"/>
            <ac:spMk id="388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9:32.328" v="26529"/>
          <ac:spMkLst>
            <pc:docMk/>
            <pc:sldMk cId="0" sldId="312"/>
            <ac:spMk id="389" creationId="{00000000-0000-0000-0000-000000000000}"/>
          </ac:spMkLst>
        </pc:spChg>
        <pc:picChg chg="add del mod">
          <ac:chgData name="寛士 渡邉" userId="618df1e64dff1fb3" providerId="LiveId" clId="{58BEE3C9-BB4F-4637-AAB9-BBB414112EE0}" dt="2020-02-14T06:56:57.823" v="25976" actId="478"/>
          <ac:picMkLst>
            <pc:docMk/>
            <pc:sldMk cId="0" sldId="312"/>
            <ac:picMk id="28" creationId="{E2EE9BC3-D567-426A-BEA4-D0141CCE3D0B}"/>
          </ac:picMkLst>
        </pc:picChg>
        <pc:picChg chg="del mod">
          <ac:chgData name="寛士 渡邉" userId="618df1e64dff1fb3" providerId="LiveId" clId="{58BEE3C9-BB4F-4637-AAB9-BBB414112EE0}" dt="2020-02-14T06:57:05.985" v="25979" actId="478"/>
          <ac:picMkLst>
            <pc:docMk/>
            <pc:sldMk cId="0" sldId="312"/>
            <ac:picMk id="365" creationId="{00000000-0000-0000-0000-000000000000}"/>
          </ac:picMkLst>
        </pc:picChg>
      </pc:sldChg>
      <pc:sldChg chg="addSp delSp modSp mod modAnim">
        <pc:chgData name="寛士 渡邉" userId="618df1e64dff1fb3" providerId="LiveId" clId="{58BEE3C9-BB4F-4637-AAB9-BBB414112EE0}" dt="2020-02-14T07:21:27.905" v="27907"/>
        <pc:sldMkLst>
          <pc:docMk/>
          <pc:sldMk cId="0" sldId="313"/>
        </pc:sldMkLst>
        <pc:spChg chg="add mod">
          <ac:chgData name="寛士 渡邉" userId="618df1e64dff1fb3" providerId="LiveId" clId="{58BEE3C9-BB4F-4637-AAB9-BBB414112EE0}" dt="2020-02-14T07:16:46.480" v="27193"/>
          <ac:spMkLst>
            <pc:docMk/>
            <pc:sldMk cId="0" sldId="313"/>
            <ac:spMk id="5" creationId="{BE10549F-8C0A-4E3B-BD9D-18384457F3E5}"/>
          </ac:spMkLst>
        </pc:spChg>
        <pc:spChg chg="add mod">
          <ac:chgData name="寛士 渡邉" userId="618df1e64dff1fb3" providerId="LiveId" clId="{58BEE3C9-BB4F-4637-AAB9-BBB414112EE0}" dt="2020-02-14T07:21:27.905" v="27907"/>
          <ac:spMkLst>
            <pc:docMk/>
            <pc:sldMk cId="0" sldId="313"/>
            <ac:spMk id="6" creationId="{FAC88887-7653-4B8A-A299-FFBFAE67A6DC}"/>
          </ac:spMkLst>
        </pc:spChg>
        <pc:spChg chg="del mod">
          <ac:chgData name="寛士 渡邉" userId="618df1e64dff1fb3" providerId="LiveId" clId="{58BEE3C9-BB4F-4637-AAB9-BBB414112EE0}" dt="2020-02-14T07:13:58.803" v="26989" actId="478"/>
          <ac:spMkLst>
            <pc:docMk/>
            <pc:sldMk cId="0" sldId="313"/>
            <ac:spMk id="391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7:13:06.615" v="26844" actId="478"/>
          <ac:picMkLst>
            <pc:docMk/>
            <pc:sldMk cId="0" sldId="313"/>
            <ac:picMk id="390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4T08:18:21.694" v="32581"/>
        <pc:sldMkLst>
          <pc:docMk/>
          <pc:sldMk cId="0" sldId="314"/>
        </pc:sldMkLst>
        <pc:spChg chg="mod">
          <ac:chgData name="寛士 渡邉" userId="618df1e64dff1fb3" providerId="LiveId" clId="{58BEE3C9-BB4F-4637-AAB9-BBB414112EE0}" dt="2020-02-14T07:29:16.400" v="28383" actId="1076"/>
          <ac:spMkLst>
            <pc:docMk/>
            <pc:sldMk cId="0" sldId="314"/>
            <ac:spMk id="2" creationId="{A97C7277-1378-4252-BBB2-6A06E080EAF7}"/>
          </ac:spMkLst>
        </pc:spChg>
        <pc:spChg chg="add mod">
          <ac:chgData name="寛士 渡邉" userId="618df1e64dff1fb3" providerId="LiveId" clId="{58BEE3C9-BB4F-4637-AAB9-BBB414112EE0}" dt="2020-02-14T08:18:21.694" v="32581"/>
          <ac:spMkLst>
            <pc:docMk/>
            <pc:sldMk cId="0" sldId="314"/>
            <ac:spMk id="30" creationId="{B78C4A0F-F878-4DF6-A15E-60835CDB8324}"/>
          </ac:spMkLst>
        </pc:spChg>
        <pc:spChg chg="add mod">
          <ac:chgData name="寛士 渡邉" userId="618df1e64dff1fb3" providerId="LiveId" clId="{58BEE3C9-BB4F-4637-AAB9-BBB414112EE0}" dt="2020-02-14T07:26:16.955" v="28166" actId="1076"/>
          <ac:spMkLst>
            <pc:docMk/>
            <pc:sldMk cId="0" sldId="314"/>
            <ac:spMk id="31" creationId="{41CCA4BE-211D-4C94-AEE6-07B2DDBF0ECE}"/>
          </ac:spMkLst>
        </pc:spChg>
        <pc:spChg chg="add mod">
          <ac:chgData name="寛士 渡邉" userId="618df1e64dff1fb3" providerId="LiveId" clId="{58BEE3C9-BB4F-4637-AAB9-BBB414112EE0}" dt="2020-02-14T07:29:08.625" v="28381" actId="1076"/>
          <ac:spMkLst>
            <pc:docMk/>
            <pc:sldMk cId="0" sldId="314"/>
            <ac:spMk id="32" creationId="{83A74169-BDCE-4C1A-A2F4-CD2F693C94F0}"/>
          </ac:spMkLst>
        </pc:spChg>
        <pc:spChg chg="add mod">
          <ac:chgData name="寛士 渡邉" userId="618df1e64dff1fb3" providerId="LiveId" clId="{58BEE3C9-BB4F-4637-AAB9-BBB414112EE0}" dt="2020-02-14T07:28:33.523" v="28376" actId="1076"/>
          <ac:spMkLst>
            <pc:docMk/>
            <pc:sldMk cId="0" sldId="314"/>
            <ac:spMk id="33" creationId="{26B2F652-561C-4109-8729-7505153BFACE}"/>
          </ac:spMkLst>
        </pc:spChg>
        <pc:spChg chg="mod">
          <ac:chgData name="寛士 渡邉" userId="618df1e64dff1fb3" providerId="LiveId" clId="{58BEE3C9-BB4F-4637-AAB9-BBB414112EE0}" dt="2020-02-14T07:25:28.704" v="28116" actId="1076"/>
          <ac:spMkLst>
            <pc:docMk/>
            <pc:sldMk cId="0" sldId="314"/>
            <ac:spMk id="394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27:18.335" v="28260" actId="1076"/>
          <ac:spMkLst>
            <pc:docMk/>
            <pc:sldMk cId="0" sldId="314"/>
            <ac:spMk id="396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27:02.383" v="28256" actId="478"/>
          <ac:spMkLst>
            <pc:docMk/>
            <pc:sldMk cId="0" sldId="314"/>
            <ac:spMk id="398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25:33.141" v="28118" actId="478"/>
          <ac:spMkLst>
            <pc:docMk/>
            <pc:sldMk cId="0" sldId="314"/>
            <ac:spMk id="41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26:48.326" v="28232" actId="207"/>
          <ac:spMkLst>
            <pc:docMk/>
            <pc:sldMk cId="0" sldId="314"/>
            <ac:spMk id="41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25:36.671" v="28119" actId="21"/>
          <ac:spMkLst>
            <pc:docMk/>
            <pc:sldMk cId="0" sldId="314"/>
            <ac:spMk id="41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25:14.364" v="28113" actId="478"/>
          <ac:spMkLst>
            <pc:docMk/>
            <pc:sldMk cId="0" sldId="314"/>
            <ac:spMk id="418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7:23:44.495" v="27909" actId="478"/>
          <ac:picMkLst>
            <pc:docMk/>
            <pc:sldMk cId="0" sldId="314"/>
            <ac:picMk id="392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4T07:23:58.107" v="27911" actId="478"/>
          <ac:picMkLst>
            <pc:docMk/>
            <pc:sldMk cId="0" sldId="314"/>
            <ac:picMk id="413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4T07:25:17.142" v="28114" actId="478"/>
          <ac:picMkLst>
            <pc:docMk/>
            <pc:sldMk cId="0" sldId="314"/>
            <ac:picMk id="414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4T07:48:11.005" v="29478" actId="47"/>
        <pc:sldMkLst>
          <pc:docMk/>
          <pc:sldMk cId="0" sldId="315"/>
        </pc:sldMkLst>
      </pc:sldChg>
      <pc:sldChg chg="del">
        <pc:chgData name="寛士 渡邉" userId="618df1e64dff1fb3" providerId="LiveId" clId="{58BEE3C9-BB4F-4637-AAB9-BBB414112EE0}" dt="2020-02-14T08:02:27.693" v="31060" actId="47"/>
        <pc:sldMkLst>
          <pc:docMk/>
          <pc:sldMk cId="0" sldId="316"/>
        </pc:sldMkLst>
      </pc:sldChg>
      <pc:sldChg chg="del">
        <pc:chgData name="寛士 渡邉" userId="618df1e64dff1fb3" providerId="LiveId" clId="{58BEE3C9-BB4F-4637-AAB9-BBB414112EE0}" dt="2020-02-14T08:02:30.349" v="31061" actId="47"/>
        <pc:sldMkLst>
          <pc:docMk/>
          <pc:sldMk cId="0" sldId="317"/>
        </pc:sldMkLst>
      </pc:sldChg>
      <pc:sldChg chg="del">
        <pc:chgData name="寛士 渡邉" userId="618df1e64dff1fb3" providerId="LiveId" clId="{58BEE3C9-BB4F-4637-AAB9-BBB414112EE0}" dt="2020-02-14T08:14:33.386" v="32517" actId="47"/>
        <pc:sldMkLst>
          <pc:docMk/>
          <pc:sldMk cId="0" sldId="318"/>
        </pc:sldMkLst>
      </pc:sldChg>
      <pc:sldChg chg="del">
        <pc:chgData name="寛士 渡邉" userId="618df1e64dff1fb3" providerId="LiveId" clId="{58BEE3C9-BB4F-4637-AAB9-BBB414112EE0}" dt="2020-02-14T08:14:34.606" v="32518" actId="47"/>
        <pc:sldMkLst>
          <pc:docMk/>
          <pc:sldMk cId="0" sldId="319"/>
        </pc:sldMkLst>
      </pc:sldChg>
      <pc:sldChg chg="del">
        <pc:chgData name="寛士 渡邉" userId="618df1e64dff1fb3" providerId="LiveId" clId="{58BEE3C9-BB4F-4637-AAB9-BBB414112EE0}" dt="2020-02-14T08:14:35.633" v="32519" actId="47"/>
        <pc:sldMkLst>
          <pc:docMk/>
          <pc:sldMk cId="0" sldId="320"/>
        </pc:sldMkLst>
      </pc:sldChg>
      <pc:sldChg chg="del">
        <pc:chgData name="寛士 渡邉" userId="618df1e64dff1fb3" providerId="LiveId" clId="{58BEE3C9-BB4F-4637-AAB9-BBB414112EE0}" dt="2020-02-14T08:14:36.349" v="32520" actId="47"/>
        <pc:sldMkLst>
          <pc:docMk/>
          <pc:sldMk cId="0" sldId="321"/>
        </pc:sldMkLst>
      </pc:sldChg>
      <pc:sldChg chg="del">
        <pc:chgData name="寛士 渡邉" userId="618df1e64dff1fb3" providerId="LiveId" clId="{58BEE3C9-BB4F-4637-AAB9-BBB414112EE0}" dt="2020-02-14T07:29:55.186" v="28384" actId="47"/>
        <pc:sldMkLst>
          <pc:docMk/>
          <pc:sldMk cId="0" sldId="322"/>
        </pc:sldMkLst>
      </pc:sldChg>
      <pc:sldChg chg="del">
        <pc:chgData name="寛士 渡邉" userId="618df1e64dff1fb3" providerId="LiveId" clId="{58BEE3C9-BB4F-4637-AAB9-BBB414112EE0}" dt="2020-02-14T08:14:37.685" v="32521" actId="47"/>
        <pc:sldMkLst>
          <pc:docMk/>
          <pc:sldMk cId="0" sldId="323"/>
        </pc:sldMkLst>
      </pc:sldChg>
      <pc:sldChg chg="modNotesTx">
        <pc:chgData name="寛士 渡邉" userId="618df1e64dff1fb3" providerId="LiveId" clId="{58BEE3C9-BB4F-4637-AAB9-BBB414112EE0}" dt="2020-02-14T08:24:31.941" v="33615" actId="20577"/>
        <pc:sldMkLst>
          <pc:docMk/>
          <pc:sldMk cId="0" sldId="325"/>
        </pc:sldMkLst>
      </pc:sldChg>
      <pc:sldChg chg="add del">
        <pc:chgData name="寛士 渡邉" userId="618df1e64dff1fb3" providerId="LiveId" clId="{58BEE3C9-BB4F-4637-AAB9-BBB414112EE0}" dt="2020-02-10T05:04:10.106" v="730" actId="47"/>
        <pc:sldMkLst>
          <pc:docMk/>
          <pc:sldMk cId="1225901048" sldId="347"/>
        </pc:sldMkLst>
      </pc:sldChg>
      <pc:sldChg chg="addSp delSp modSp add del mod">
        <pc:chgData name="寛士 渡邉" userId="618df1e64dff1fb3" providerId="LiveId" clId="{58BEE3C9-BB4F-4637-AAB9-BBB414112EE0}" dt="2020-02-10T04:56:26.450" v="590" actId="47"/>
        <pc:sldMkLst>
          <pc:docMk/>
          <pc:sldMk cId="2175685507" sldId="347"/>
        </pc:sldMkLst>
        <pc:spChg chg="del mod">
          <ac:chgData name="寛士 渡邉" userId="618df1e64dff1fb3" providerId="LiveId" clId="{58BEE3C9-BB4F-4637-AAB9-BBB414112EE0}" dt="2020-02-10T04:55:39.180" v="572" actId="478"/>
          <ac:spMkLst>
            <pc:docMk/>
            <pc:sldMk cId="2175685507" sldId="347"/>
            <ac:spMk id="2" creationId="{A4F472EB-54D6-4C9F-B389-439343216BEE}"/>
          </ac:spMkLst>
        </pc:spChg>
        <pc:spChg chg="del mod">
          <ac:chgData name="寛士 渡邉" userId="618df1e64dff1fb3" providerId="LiveId" clId="{58BEE3C9-BB4F-4637-AAB9-BBB414112EE0}" dt="2020-02-10T04:55:36.519" v="570" actId="478"/>
          <ac:spMkLst>
            <pc:docMk/>
            <pc:sldMk cId="2175685507" sldId="347"/>
            <ac:spMk id="3" creationId="{2CDE3A07-89C9-43BC-957A-A425654CC3F0}"/>
          </ac:spMkLst>
        </pc:spChg>
        <pc:spChg chg="add del mod">
          <ac:chgData name="寛士 渡邉" userId="618df1e64dff1fb3" providerId="LiveId" clId="{58BEE3C9-BB4F-4637-AAB9-BBB414112EE0}" dt="2020-02-10T04:56:22.547" v="587" actId="767"/>
          <ac:spMkLst>
            <pc:docMk/>
            <pc:sldMk cId="2175685507" sldId="347"/>
            <ac:spMk id="4" creationId="{3D6541F8-10CC-4E22-B2B8-18CB32A789A3}"/>
          </ac:spMkLst>
        </pc:spChg>
      </pc:sldChg>
      <pc:sldChg chg="add del">
        <pc:chgData name="寛士 渡邉" userId="618df1e64dff1fb3" providerId="LiveId" clId="{58BEE3C9-BB4F-4637-AAB9-BBB414112EE0}" dt="2020-02-10T06:24:55.399" v="4172" actId="47"/>
        <pc:sldMkLst>
          <pc:docMk/>
          <pc:sldMk cId="3204022307" sldId="347"/>
        </pc:sldMkLst>
      </pc:sldChg>
      <pc:sldChg chg="addSp delSp modSp add mod">
        <pc:chgData name="寛士 渡邉" userId="618df1e64dff1fb3" providerId="LiveId" clId="{58BEE3C9-BB4F-4637-AAB9-BBB414112EE0}" dt="2020-02-10T07:07:54.148" v="8322" actId="1076"/>
        <pc:sldMkLst>
          <pc:docMk/>
          <pc:sldMk cId="2106806150" sldId="348"/>
        </pc:sldMkLst>
        <pc:spChg chg="del">
          <ac:chgData name="寛士 渡邉" userId="618df1e64dff1fb3" providerId="LiveId" clId="{58BEE3C9-BB4F-4637-AAB9-BBB414112EE0}" dt="2020-02-10T06:25:08.002" v="4174" actId="478"/>
          <ac:spMkLst>
            <pc:docMk/>
            <pc:sldMk cId="2106806150" sldId="348"/>
            <ac:spMk id="3" creationId="{45F54923-79E1-4CE6-B591-BC153685A475}"/>
          </ac:spMkLst>
        </pc:spChg>
        <pc:spChg chg="mod">
          <ac:chgData name="寛士 渡邉" userId="618df1e64dff1fb3" providerId="LiveId" clId="{58BEE3C9-BB4F-4637-AAB9-BBB414112EE0}" dt="2020-02-10T06:39:14.461" v="4809" actId="1076"/>
          <ac:spMkLst>
            <pc:docMk/>
            <pc:sldMk cId="2106806150" sldId="348"/>
            <ac:spMk id="8" creationId="{39E8685A-1035-4770-92ED-3A6211610F8B}"/>
          </ac:spMkLst>
        </pc:spChg>
        <pc:spChg chg="add del mod">
          <ac:chgData name="寛士 渡邉" userId="618df1e64dff1fb3" providerId="LiveId" clId="{58BEE3C9-BB4F-4637-AAB9-BBB414112EE0}" dt="2020-02-10T07:07:54.148" v="8322" actId="1076"/>
          <ac:spMkLst>
            <pc:docMk/>
            <pc:sldMk cId="2106806150" sldId="348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6:43:27.440" v="5542" actId="1036"/>
          <ac:spMkLst>
            <pc:docMk/>
            <pc:sldMk cId="2106806150" sldId="348"/>
            <ac:spMk id="11" creationId="{4B3AE95F-35F9-461E-A751-AE74D96DBB95}"/>
          </ac:spMkLst>
        </pc:spChg>
        <pc:spChg chg="del mod">
          <ac:chgData name="寛士 渡邉" userId="618df1e64dff1fb3" providerId="LiveId" clId="{58BEE3C9-BB4F-4637-AAB9-BBB414112EE0}" dt="2020-02-10T06:25:08.006" v="4176"/>
          <ac:spMkLst>
            <pc:docMk/>
            <pc:sldMk cId="2106806150" sldId="348"/>
            <ac:spMk id="15" creationId="{00000000-0000-0000-0000-000000000000}"/>
          </ac:spMkLst>
        </pc:spChg>
        <pc:picChg chg="mod">
          <ac:chgData name="寛士 渡邉" userId="618df1e64dff1fb3" providerId="LiveId" clId="{58BEE3C9-BB4F-4637-AAB9-BBB414112EE0}" dt="2020-02-10T06:39:00.250" v="4806" actId="1076"/>
          <ac:picMkLst>
            <pc:docMk/>
            <pc:sldMk cId="2106806150" sldId="348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22:45.120" v="9841"/>
        <pc:sldMkLst>
          <pc:docMk/>
          <pc:sldMk cId="1595279902" sldId="349"/>
        </pc:sldMkLst>
        <pc:spChg chg="mod">
          <ac:chgData name="寛士 渡邉" userId="618df1e64dff1fb3" providerId="LiveId" clId="{58BEE3C9-BB4F-4637-AAB9-BBB414112EE0}" dt="2020-02-10T06:54:04.207" v="6617" actId="1076"/>
          <ac:spMkLst>
            <pc:docMk/>
            <pc:sldMk cId="1595279902" sldId="349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06:46.566" v="8303" actId="403"/>
          <ac:spMkLst>
            <pc:docMk/>
            <pc:sldMk cId="1595279902" sldId="349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22:45.120" v="9841"/>
          <ac:spMkLst>
            <pc:docMk/>
            <pc:sldMk cId="1595279902" sldId="349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6:54:07.190" v="6618" actId="1076"/>
          <ac:picMkLst>
            <pc:docMk/>
            <pc:sldMk cId="1595279902" sldId="349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08:38.860" v="8323" actId="1035"/>
        <pc:sldMkLst>
          <pc:docMk/>
          <pc:sldMk cId="3333743657" sldId="350"/>
        </pc:sldMkLst>
        <pc:spChg chg="mod">
          <ac:chgData name="寛士 渡邉" userId="618df1e64dff1fb3" providerId="LiveId" clId="{58BEE3C9-BB4F-4637-AAB9-BBB414112EE0}" dt="2020-02-10T07:02:20.016" v="7678" actId="20577"/>
          <ac:spMkLst>
            <pc:docMk/>
            <pc:sldMk cId="3333743657" sldId="350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08:38.860" v="8323" actId="1035"/>
          <ac:spMkLst>
            <pc:docMk/>
            <pc:sldMk cId="3333743657" sldId="350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04:54.080" v="8007" actId="1076"/>
          <ac:spMkLst>
            <pc:docMk/>
            <pc:sldMk cId="3333743657" sldId="350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7:02:22.475" v="7679" actId="1076"/>
          <ac:picMkLst>
            <pc:docMk/>
            <pc:sldMk cId="3333743657" sldId="350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16:19.062" v="9530"/>
        <pc:sldMkLst>
          <pc:docMk/>
          <pc:sldMk cId="1103875045" sldId="351"/>
        </pc:sldMkLst>
        <pc:spChg chg="mod">
          <ac:chgData name="寛士 渡邉" userId="618df1e64dff1fb3" providerId="LiveId" clId="{58BEE3C9-BB4F-4637-AAB9-BBB414112EE0}" dt="2020-02-10T07:09:39.364" v="8446"/>
          <ac:spMkLst>
            <pc:docMk/>
            <pc:sldMk cId="1103875045" sldId="351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12:04.773" v="8732" actId="1076"/>
          <ac:spMkLst>
            <pc:docMk/>
            <pc:sldMk cId="1103875045" sldId="351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16:19.062" v="9530"/>
          <ac:spMkLst>
            <pc:docMk/>
            <pc:sldMk cId="1103875045" sldId="351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7:09:16.261" v="8325" actId="14826"/>
          <ac:picMkLst>
            <pc:docMk/>
            <pc:sldMk cId="1103875045" sldId="351"/>
            <ac:picMk id="7" creationId="{64A582C4-ECAF-42F4-ADCB-716839C86632}"/>
          </ac:picMkLst>
        </pc:picChg>
      </pc:sldChg>
      <pc:sldChg chg="addSp delSp modSp add mod">
        <pc:chgData name="寛士 渡邉" userId="618df1e64dff1fb3" providerId="LiveId" clId="{58BEE3C9-BB4F-4637-AAB9-BBB414112EE0}" dt="2020-02-18T22:37:31.961" v="33706"/>
        <pc:sldMkLst>
          <pc:docMk/>
          <pc:sldMk cId="1801123173" sldId="352"/>
        </pc:sldMkLst>
        <pc:spChg chg="mod">
          <ac:chgData name="寛士 渡邉" userId="618df1e64dff1fb3" providerId="LiveId" clId="{58BEE3C9-BB4F-4637-AAB9-BBB414112EE0}" dt="2020-02-18T22:37:31.961" v="33706"/>
          <ac:spMkLst>
            <pc:docMk/>
            <pc:sldMk cId="1801123173" sldId="352"/>
            <ac:spMk id="3" creationId="{010AE6D8-7095-4195-AA8A-153EDE62D71E}"/>
          </ac:spMkLst>
        </pc:spChg>
        <pc:spChg chg="add del">
          <ac:chgData name="寛士 渡邉" userId="618df1e64dff1fb3" providerId="LiveId" clId="{58BEE3C9-BB4F-4637-AAB9-BBB414112EE0}" dt="2020-02-10T07:42:08.552" v="11455"/>
          <ac:spMkLst>
            <pc:docMk/>
            <pc:sldMk cId="1801123173" sldId="352"/>
            <ac:spMk id="4" creationId="{9F9F6FD4-E515-48DB-ACC0-40C92D94FC88}"/>
          </ac:spMkLst>
        </pc:spChg>
        <pc:spChg chg="mod">
          <ac:chgData name="寛士 渡邉" userId="618df1e64dff1fb3" providerId="LiveId" clId="{58BEE3C9-BB4F-4637-AAB9-BBB414112EE0}" dt="2020-02-10T07:54:02.090" v="12568" actId="1076"/>
          <ac:spMkLst>
            <pc:docMk/>
            <pc:sldMk cId="1801123173" sldId="352"/>
            <ac:spMk id="53" creationId="{00000000-0000-0000-0000-000000000000}"/>
          </ac:spMkLst>
        </pc:spChg>
      </pc:sldChg>
      <pc:sldChg chg="modSp add mod addCm delCm modNotesTx">
        <pc:chgData name="寛士 渡邉" userId="618df1e64dff1fb3" providerId="LiveId" clId="{58BEE3C9-BB4F-4637-AAB9-BBB414112EE0}" dt="2020-02-10T07:52:06.332" v="12417"/>
        <pc:sldMkLst>
          <pc:docMk/>
          <pc:sldMk cId="1547405777" sldId="353"/>
        </pc:sldMkLst>
        <pc:spChg chg="mod">
          <ac:chgData name="寛士 渡邉" userId="618df1e64dff1fb3" providerId="LiveId" clId="{58BEE3C9-BB4F-4637-AAB9-BBB414112EE0}" dt="2020-02-10T07:52:06.332" v="12417"/>
          <ac:spMkLst>
            <pc:docMk/>
            <pc:sldMk cId="1547405777" sldId="353"/>
            <ac:spMk id="3" creationId="{010AE6D8-7095-4195-AA8A-153EDE62D71E}"/>
          </ac:spMkLst>
        </pc:spChg>
      </pc:sldChg>
      <pc:sldChg chg="addSp delSp modSp mod">
        <pc:chgData name="寛士 渡邉" userId="618df1e64dff1fb3" providerId="LiveId" clId="{58BEE3C9-BB4F-4637-AAB9-BBB414112EE0}" dt="2020-02-12T08:07:32.987" v="13269"/>
        <pc:sldMkLst>
          <pc:docMk/>
          <pc:sldMk cId="4062192372" sldId="357"/>
        </pc:sldMkLst>
        <pc:spChg chg="del mod">
          <ac:chgData name="寛士 渡邉" userId="618df1e64dff1fb3" providerId="LiveId" clId="{58BEE3C9-BB4F-4637-AAB9-BBB414112EE0}" dt="2020-02-12T08:01:09.954" v="13160" actId="478"/>
          <ac:spMkLst>
            <pc:docMk/>
            <pc:sldMk cId="4062192372" sldId="357"/>
            <ac:spMk id="7" creationId="{67C31280-C1EB-4F24-BF91-05B13B5873EF}"/>
          </ac:spMkLst>
        </pc:spChg>
        <pc:spChg chg="add mod">
          <ac:chgData name="寛士 渡邉" userId="618df1e64dff1fb3" providerId="LiveId" clId="{58BEE3C9-BB4F-4637-AAB9-BBB414112EE0}" dt="2020-02-12T08:07:32.987" v="13269"/>
          <ac:spMkLst>
            <pc:docMk/>
            <pc:sldMk cId="4062192372" sldId="357"/>
            <ac:spMk id="8" creationId="{8733C40A-145D-4180-87F7-85EF549A1C12}"/>
          </ac:spMkLst>
        </pc:spChg>
        <pc:spChg chg="mod">
          <ac:chgData name="寛士 渡邉" userId="618df1e64dff1fb3" providerId="LiveId" clId="{58BEE3C9-BB4F-4637-AAB9-BBB414112EE0}" dt="2020-02-12T08:03:51.264" v="13169" actId="1076"/>
          <ac:spMkLst>
            <pc:docMk/>
            <pc:sldMk cId="4062192372" sldId="357"/>
            <ac:spMk id="12" creationId="{2E603158-C152-4409-A1A7-DB75C170F96A}"/>
          </ac:spMkLst>
        </pc:spChg>
        <pc:picChg chg="add mod">
          <ac:chgData name="寛士 渡邉" userId="618df1e64dff1fb3" providerId="LiveId" clId="{58BEE3C9-BB4F-4637-AAB9-BBB414112EE0}" dt="2020-02-12T08:03:52.702" v="13170" actId="1076"/>
          <ac:picMkLst>
            <pc:docMk/>
            <pc:sldMk cId="4062192372" sldId="357"/>
            <ac:picMk id="4" creationId="{CE2ED7A4-B981-41A5-80AB-FEDB6DA3CC38}"/>
          </ac:picMkLst>
        </pc:picChg>
        <pc:picChg chg="del mod">
          <ac:chgData name="寛士 渡邉" userId="618df1e64dff1fb3" providerId="LiveId" clId="{58BEE3C9-BB4F-4637-AAB9-BBB414112EE0}" dt="2020-02-12T08:03:28.687" v="13162" actId="478"/>
          <ac:picMkLst>
            <pc:docMk/>
            <pc:sldMk cId="4062192372" sldId="357"/>
            <ac:picMk id="6" creationId="{1155A6C6-B5C5-40E2-A531-8FADD301781F}"/>
          </ac:picMkLst>
        </pc:picChg>
      </pc:sldChg>
      <pc:sldChg chg="addSp delSp modSp add mod">
        <pc:chgData name="寛士 渡邉" userId="618df1e64dff1fb3" providerId="LiveId" clId="{58BEE3C9-BB4F-4637-AAB9-BBB414112EE0}" dt="2020-02-12T08:07:49.249" v="13322"/>
        <pc:sldMkLst>
          <pc:docMk/>
          <pc:sldMk cId="1240257348" sldId="358"/>
        </pc:sldMkLst>
        <pc:spChg chg="mod">
          <ac:chgData name="寛士 渡邉" userId="618df1e64dff1fb3" providerId="LiveId" clId="{58BEE3C9-BB4F-4637-AAB9-BBB414112EE0}" dt="2020-02-12T08:07:49.249" v="13322"/>
          <ac:spMkLst>
            <pc:docMk/>
            <pc:sldMk cId="1240257348" sldId="358"/>
            <ac:spMk id="7" creationId="{67C31280-C1EB-4F24-BF91-05B13B5873EF}"/>
          </ac:spMkLst>
        </pc:spChg>
        <pc:spChg chg="mod">
          <ac:chgData name="寛士 渡邉" userId="618df1e64dff1fb3" providerId="LiveId" clId="{58BEE3C9-BB4F-4637-AAB9-BBB414112EE0}" dt="2020-02-12T07:57:34.419" v="12985" actId="1076"/>
          <ac:spMkLst>
            <pc:docMk/>
            <pc:sldMk cId="1240257348" sldId="358"/>
            <ac:spMk id="12" creationId="{2E603158-C152-4409-A1A7-DB75C170F96A}"/>
          </ac:spMkLst>
        </pc:spChg>
        <pc:picChg chg="add del mod">
          <ac:chgData name="寛士 渡邉" userId="618df1e64dff1fb3" providerId="LiveId" clId="{58BEE3C9-BB4F-4637-AAB9-BBB414112EE0}" dt="2020-02-12T07:52:43.518" v="12955" actId="478"/>
          <ac:picMkLst>
            <pc:docMk/>
            <pc:sldMk cId="1240257348" sldId="358"/>
            <ac:picMk id="4" creationId="{BA2F7C9B-CCF2-4615-9705-81BA3B60ECED}"/>
          </ac:picMkLst>
        </pc:picChg>
        <pc:picChg chg="add del mod">
          <ac:chgData name="寛士 渡邉" userId="618df1e64dff1fb3" providerId="LiveId" clId="{58BEE3C9-BB4F-4637-AAB9-BBB414112EE0}" dt="2020-02-12T07:58:26.448" v="12989" actId="478"/>
          <ac:picMkLst>
            <pc:docMk/>
            <pc:sldMk cId="1240257348" sldId="358"/>
            <ac:picMk id="6" creationId="{D0FC3FB3-4CF0-4A2D-BD6F-95C7D443CF6E}"/>
          </ac:picMkLst>
        </pc:picChg>
        <pc:picChg chg="add mod">
          <ac:chgData name="寛士 渡邉" userId="618df1e64dff1fb3" providerId="LiveId" clId="{58BEE3C9-BB4F-4637-AAB9-BBB414112EE0}" dt="2020-02-12T07:58:41.304" v="12994" actId="1076"/>
          <ac:picMkLst>
            <pc:docMk/>
            <pc:sldMk cId="1240257348" sldId="358"/>
            <ac:picMk id="9" creationId="{72572665-F8DD-45B1-8CD2-49F540922A0D}"/>
          </ac:picMkLst>
        </pc:picChg>
        <pc:picChg chg="del">
          <ac:chgData name="寛士 渡邉" userId="618df1e64dff1fb3" providerId="LiveId" clId="{58BEE3C9-BB4F-4637-AAB9-BBB414112EE0}" dt="2020-02-12T07:44:03.315" v="12720" actId="478"/>
          <ac:picMkLst>
            <pc:docMk/>
            <pc:sldMk cId="1240257348" sldId="358"/>
            <ac:picMk id="11" creationId="{B8BB9925-9639-41E5-B5A2-7201B0BCC2F6}"/>
          </ac:picMkLst>
        </pc:picChg>
      </pc:sldChg>
      <pc:sldChg chg="modSp">
        <pc:chgData name="寛士 渡邉" userId="618df1e64dff1fb3" providerId="LiveId" clId="{58BEE3C9-BB4F-4637-AAB9-BBB414112EE0}" dt="2020-02-14T06:17:44.900" v="24412" actId="404"/>
        <pc:sldMkLst>
          <pc:docMk/>
          <pc:sldMk cId="3095476300" sldId="360"/>
        </pc:sldMkLst>
        <pc:spChg chg="mod">
          <ac:chgData name="寛士 渡邉" userId="618df1e64dff1fb3" providerId="LiveId" clId="{58BEE3C9-BB4F-4637-AAB9-BBB414112EE0}" dt="2020-02-14T06:17:44.900" v="24412" actId="404"/>
          <ac:spMkLst>
            <pc:docMk/>
            <pc:sldMk cId="3095476300" sldId="360"/>
            <ac:spMk id="7" creationId="{83D8F000-CEDB-49A9-A6C9-D5AEAC8966AB}"/>
          </ac:spMkLst>
        </pc:spChg>
      </pc:sldChg>
      <pc:sldChg chg="modSp mod">
        <pc:chgData name="寛士 渡邉" userId="618df1e64dff1fb3" providerId="LiveId" clId="{58BEE3C9-BB4F-4637-AAB9-BBB414112EE0}" dt="2020-02-14T06:17:37.315" v="24411" actId="404"/>
        <pc:sldMkLst>
          <pc:docMk/>
          <pc:sldMk cId="3484520469" sldId="361"/>
        </pc:sldMkLst>
        <pc:spChg chg="mod">
          <ac:chgData name="寛士 渡邉" userId="618df1e64dff1fb3" providerId="LiveId" clId="{58BEE3C9-BB4F-4637-AAB9-BBB414112EE0}" dt="2020-02-14T06:17:37.315" v="24411" actId="404"/>
          <ac:spMkLst>
            <pc:docMk/>
            <pc:sldMk cId="3484520469" sldId="361"/>
            <ac:spMk id="7" creationId="{83D8F000-CEDB-49A9-A6C9-D5AEAC8966AB}"/>
          </ac:spMkLst>
        </pc:spChg>
      </pc:sldChg>
      <pc:sldChg chg="modSp">
        <pc:chgData name="寛士 渡邉" userId="618df1e64dff1fb3" providerId="LiveId" clId="{58BEE3C9-BB4F-4637-AAB9-BBB414112EE0}" dt="2020-02-14T05:01:46.068" v="20789" actId="108"/>
        <pc:sldMkLst>
          <pc:docMk/>
          <pc:sldMk cId="2796548610" sldId="362"/>
        </pc:sldMkLst>
        <pc:spChg chg="mod">
          <ac:chgData name="寛士 渡邉" userId="618df1e64dff1fb3" providerId="LiveId" clId="{58BEE3C9-BB4F-4637-AAB9-BBB414112EE0}" dt="2020-02-14T05:01:46.068" v="20789" actId="108"/>
          <ac:spMkLst>
            <pc:docMk/>
            <pc:sldMk cId="2796548610" sldId="362"/>
            <ac:spMk id="7" creationId="{83D8F000-CEDB-49A9-A6C9-D5AEAC8966AB}"/>
          </ac:spMkLst>
        </pc:spChg>
      </pc:sldChg>
      <pc:sldChg chg="delSp modSp mod">
        <pc:chgData name="寛士 渡邉" userId="618df1e64dff1fb3" providerId="LiveId" clId="{58BEE3C9-BB4F-4637-AAB9-BBB414112EE0}" dt="2020-02-14T03:00:16.255" v="17189" actId="478"/>
        <pc:sldMkLst>
          <pc:docMk/>
          <pc:sldMk cId="2063634786" sldId="363"/>
        </pc:sldMkLst>
        <pc:spChg chg="mod">
          <ac:chgData name="寛士 渡邉" userId="618df1e64dff1fb3" providerId="LiveId" clId="{58BEE3C9-BB4F-4637-AAB9-BBB414112EE0}" dt="2020-02-14T01:39:48.375" v="14811"/>
          <ac:spMkLst>
            <pc:docMk/>
            <pc:sldMk cId="2063634786" sldId="363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3:00:16.255" v="17189" actId="478"/>
          <ac:spMkLst>
            <pc:docMk/>
            <pc:sldMk cId="2063634786" sldId="363"/>
            <ac:spMk id="5" creationId="{AF8E1120-05D3-4683-9062-5382A1B3C97D}"/>
          </ac:spMkLst>
        </pc:spChg>
        <pc:spChg chg="del">
          <ac:chgData name="寛士 渡邉" userId="618df1e64dff1fb3" providerId="LiveId" clId="{58BEE3C9-BB4F-4637-AAB9-BBB414112EE0}" dt="2020-02-14T03:00:11.121" v="17186" actId="478"/>
          <ac:spMkLst>
            <pc:docMk/>
            <pc:sldMk cId="2063634786" sldId="363"/>
            <ac:spMk id="234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3:00:14.390" v="17188" actId="478"/>
          <ac:spMkLst>
            <pc:docMk/>
            <pc:sldMk cId="2063634786" sldId="363"/>
            <ac:spMk id="245" creationId="{00000000-0000-0000-0000-000000000000}"/>
          </ac:spMkLst>
        </pc:spChg>
      </pc:sldChg>
      <pc:sldChg chg="addSp delSp modSp add mod">
        <pc:chgData name="寛士 渡邉" userId="618df1e64dff1fb3" providerId="LiveId" clId="{58BEE3C9-BB4F-4637-AAB9-BBB414112EE0}" dt="2020-02-14T02:09:46.035" v="15174" actId="478"/>
        <pc:sldMkLst>
          <pc:docMk/>
          <pc:sldMk cId="2039706686" sldId="364"/>
        </pc:sldMkLst>
        <pc:spChg chg="mod">
          <ac:chgData name="寛士 渡邉" userId="618df1e64dff1fb3" providerId="LiveId" clId="{58BEE3C9-BB4F-4637-AAB9-BBB414112EE0}" dt="2020-02-14T01:39:37.304" v="14779" actId="20577"/>
          <ac:spMkLst>
            <pc:docMk/>
            <pc:sldMk cId="2039706686" sldId="364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1:27:42.826" v="14527" actId="1076"/>
          <ac:spMkLst>
            <pc:docMk/>
            <pc:sldMk cId="2039706686" sldId="364"/>
            <ac:spMk id="6" creationId="{90713ECF-F275-4CD3-9992-684F20A62148}"/>
          </ac:spMkLst>
        </pc:spChg>
        <pc:spChg chg="del mod">
          <ac:chgData name="寛士 渡邉" userId="618df1e64dff1fb3" providerId="LiveId" clId="{58BEE3C9-BB4F-4637-AAB9-BBB414112EE0}" dt="2020-02-14T01:24:37.849" v="14294" actId="478"/>
          <ac:spMkLst>
            <pc:docMk/>
            <pc:sldMk cId="2039706686" sldId="364"/>
            <ac:spMk id="25" creationId="{7EE3EA43-AFDB-4A09-A980-3947955221F4}"/>
          </ac:spMkLst>
        </pc:spChg>
        <pc:spChg chg="del mod">
          <ac:chgData name="寛士 渡邉" userId="618df1e64dff1fb3" providerId="LiveId" clId="{58BEE3C9-BB4F-4637-AAB9-BBB414112EE0}" dt="2020-02-14T01:36:21.833" v="14678" actId="478"/>
          <ac:spMkLst>
            <pc:docMk/>
            <pc:sldMk cId="2039706686" sldId="364"/>
            <ac:spMk id="26" creationId="{538E05CC-464E-426C-BA6D-EA7E62601323}"/>
          </ac:spMkLst>
        </pc:spChg>
        <pc:spChg chg="del mod">
          <ac:chgData name="寛士 渡邉" userId="618df1e64dff1fb3" providerId="LiveId" clId="{58BEE3C9-BB4F-4637-AAB9-BBB414112EE0}" dt="2020-02-14T01:36:28.269" v="14680" actId="478"/>
          <ac:spMkLst>
            <pc:docMk/>
            <pc:sldMk cId="2039706686" sldId="364"/>
            <ac:spMk id="27" creationId="{DC99FC84-3114-4AD1-96E0-9253325D073B}"/>
          </ac:spMkLst>
        </pc:spChg>
        <pc:spChg chg="add mod">
          <ac:chgData name="寛士 渡邉" userId="618df1e64dff1fb3" providerId="LiveId" clId="{58BEE3C9-BB4F-4637-AAB9-BBB414112EE0}" dt="2020-02-14T01:25:57.637" v="14458"/>
          <ac:spMkLst>
            <pc:docMk/>
            <pc:sldMk cId="2039706686" sldId="364"/>
            <ac:spMk id="28" creationId="{51269EB7-C7A8-4620-A550-6D0D568BBB36}"/>
          </ac:spMkLst>
        </pc:spChg>
        <pc:spChg chg="add del mod">
          <ac:chgData name="寛士 渡邉" userId="618df1e64dff1fb3" providerId="LiveId" clId="{58BEE3C9-BB4F-4637-AAB9-BBB414112EE0}" dt="2020-02-14T02:09:46.035" v="15174" actId="478"/>
          <ac:spMkLst>
            <pc:docMk/>
            <pc:sldMk cId="2039706686" sldId="364"/>
            <ac:spMk id="29" creationId="{66102082-3C8C-4471-BF21-3B4E57375BE7}"/>
          </ac:spMkLst>
        </pc:spChg>
        <pc:spChg chg="mod">
          <ac:chgData name="寛士 渡邉" userId="618df1e64dff1fb3" providerId="LiveId" clId="{58BEE3C9-BB4F-4637-AAB9-BBB414112EE0}" dt="2020-02-14T01:39:14.302" v="14744" actId="1076"/>
          <ac:spMkLst>
            <pc:docMk/>
            <pc:sldMk cId="2039706686" sldId="364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1:38:48.710" v="14721" actId="1038"/>
          <ac:spMkLst>
            <pc:docMk/>
            <pc:sldMk cId="2039706686" sldId="364"/>
            <ac:spMk id="38" creationId="{CCEF47AB-E260-42C0-9945-1B1E6C00D870}"/>
          </ac:spMkLst>
        </pc:spChg>
        <pc:spChg chg="mod">
          <ac:chgData name="寛士 渡邉" userId="618df1e64dff1fb3" providerId="LiveId" clId="{58BEE3C9-BB4F-4637-AAB9-BBB414112EE0}" dt="2020-02-14T01:24:42.395" v="14296" actId="1076"/>
          <ac:spMkLst>
            <pc:docMk/>
            <pc:sldMk cId="2039706686" sldId="364"/>
            <ac:spMk id="21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1:24:57.016" v="14298" actId="478"/>
          <ac:spMkLst>
            <pc:docMk/>
            <pc:sldMk cId="2039706686" sldId="364"/>
            <ac:spMk id="22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17.136" v="14463" actId="1076"/>
          <ac:spMkLst>
            <pc:docMk/>
            <pc:sldMk cId="2039706686" sldId="364"/>
            <ac:spMk id="23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12.696" v="14462" actId="1076"/>
          <ac:spMkLst>
            <pc:docMk/>
            <pc:sldMk cId="2039706686" sldId="364"/>
            <ac:spMk id="231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09.068" v="14461" actId="14100"/>
          <ac:spMkLst>
            <pc:docMk/>
            <pc:sldMk cId="2039706686" sldId="364"/>
            <ac:spMk id="237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23.761" v="14464" actId="1076"/>
          <ac:spMkLst>
            <pc:docMk/>
            <pc:sldMk cId="2039706686" sldId="364"/>
            <ac:spMk id="241" creationId="{00000000-0000-0000-0000-000000000000}"/>
          </ac:spMkLst>
        </pc:spChg>
      </pc:sldChg>
      <pc:sldChg chg="addSp delSp modSp add del mod">
        <pc:chgData name="寛士 渡邉" userId="618df1e64dff1fb3" providerId="LiveId" clId="{58BEE3C9-BB4F-4637-AAB9-BBB414112EE0}" dt="2020-02-14T02:24:47.895" v="15600" actId="47"/>
        <pc:sldMkLst>
          <pc:docMk/>
          <pc:sldMk cId="3311336836" sldId="365"/>
        </pc:sldMkLst>
        <pc:spChg chg="mod">
          <ac:chgData name="寛士 渡邉" userId="618df1e64dff1fb3" providerId="LiveId" clId="{58BEE3C9-BB4F-4637-AAB9-BBB414112EE0}" dt="2020-02-14T02:13:09.677" v="15271"/>
          <ac:spMkLst>
            <pc:docMk/>
            <pc:sldMk cId="3311336836" sldId="365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1:41:38.663" v="14893" actId="1076"/>
          <ac:spMkLst>
            <pc:docMk/>
            <pc:sldMk cId="3311336836" sldId="365"/>
            <ac:spMk id="6" creationId="{90713ECF-F275-4CD3-9992-684F20A62148}"/>
          </ac:spMkLst>
        </pc:spChg>
        <pc:spChg chg="add mod">
          <ac:chgData name="寛士 渡邉" userId="618df1e64dff1fb3" providerId="LiveId" clId="{58BEE3C9-BB4F-4637-AAB9-BBB414112EE0}" dt="2020-02-14T02:13:29.459" v="15279"/>
          <ac:spMkLst>
            <pc:docMk/>
            <pc:sldMk cId="3311336836" sldId="365"/>
            <ac:spMk id="22" creationId="{A5F46662-995A-4397-8DA7-13A8B511B20D}"/>
          </ac:spMkLst>
        </pc:spChg>
        <pc:spChg chg="del mod">
          <ac:chgData name="寛士 渡邉" userId="618df1e64dff1fb3" providerId="LiveId" clId="{58BEE3C9-BB4F-4637-AAB9-BBB414112EE0}" dt="2020-02-14T02:00:57.050" v="15036" actId="478"/>
          <ac:spMkLst>
            <pc:docMk/>
            <pc:sldMk cId="3311336836" sldId="365"/>
            <ac:spMk id="28" creationId="{51269EB7-C7A8-4620-A550-6D0D568BBB36}"/>
          </ac:spMkLst>
        </pc:spChg>
        <pc:spChg chg="mod">
          <ac:chgData name="寛士 渡邉" userId="618df1e64dff1fb3" providerId="LiveId" clId="{58BEE3C9-BB4F-4637-AAB9-BBB414112EE0}" dt="2020-02-14T02:11:56.296" v="15258" actId="20577"/>
          <ac:spMkLst>
            <pc:docMk/>
            <pc:sldMk cId="3311336836" sldId="365"/>
            <ac:spMk id="38" creationId="{CCEF47AB-E260-42C0-9945-1B1E6C00D870}"/>
          </ac:spMkLst>
        </pc:spChg>
      </pc:sldChg>
      <pc:sldChg chg="modSp add del mod">
        <pc:chgData name="寛士 渡邉" userId="618df1e64dff1fb3" providerId="LiveId" clId="{58BEE3C9-BB4F-4637-AAB9-BBB414112EE0}" dt="2020-02-14T02:39:49.707" v="16151" actId="47"/>
        <pc:sldMkLst>
          <pc:docMk/>
          <pc:sldMk cId="2277480595" sldId="366"/>
        </pc:sldMkLst>
        <pc:spChg chg="mod">
          <ac:chgData name="寛士 渡邉" userId="618df1e64dff1fb3" providerId="LiveId" clId="{58BEE3C9-BB4F-4637-AAB9-BBB414112EE0}" dt="2020-02-14T01:42:22.072" v="14920"/>
          <ac:spMkLst>
            <pc:docMk/>
            <pc:sldMk cId="2277480595" sldId="366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2:25:33.346" v="15621"/>
          <ac:spMkLst>
            <pc:docMk/>
            <pc:sldMk cId="2277480595" sldId="366"/>
            <ac:spMk id="28" creationId="{51269EB7-C7A8-4620-A550-6D0D568BBB36}"/>
          </ac:spMkLst>
        </pc:spChg>
        <pc:spChg chg="mod">
          <ac:chgData name="寛士 渡邉" userId="618df1e64dff1fb3" providerId="LiveId" clId="{58BEE3C9-BB4F-4637-AAB9-BBB414112EE0}" dt="2020-02-14T02:25:22.589" v="15601" actId="1076"/>
          <ac:spMkLst>
            <pc:docMk/>
            <pc:sldMk cId="2277480595" sldId="366"/>
            <ac:spMk id="237" creationId="{00000000-0000-0000-0000-000000000000}"/>
          </ac:spMkLst>
        </pc:spChg>
      </pc:sldChg>
      <pc:sldChg chg="addSp delSp modSp add mod">
        <pc:chgData name="寛士 渡邉" userId="618df1e64dff1fb3" providerId="LiveId" clId="{58BEE3C9-BB4F-4637-AAB9-BBB414112EE0}" dt="2020-02-14T02:31:23.488" v="15911" actId="20577"/>
        <pc:sldMkLst>
          <pc:docMk/>
          <pc:sldMk cId="3974785722" sldId="367"/>
        </pc:sldMkLst>
        <pc:spChg chg="del mod">
          <ac:chgData name="寛士 渡邉" userId="618df1e64dff1fb3" providerId="LiveId" clId="{58BEE3C9-BB4F-4637-AAB9-BBB414112EE0}" dt="2020-02-14T02:14:45.673" v="15312" actId="478"/>
          <ac:spMkLst>
            <pc:docMk/>
            <pc:sldMk cId="3974785722" sldId="367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2:21:06.411" v="15547" actId="478"/>
          <ac:spMkLst>
            <pc:docMk/>
            <pc:sldMk cId="3974785722" sldId="367"/>
            <ac:spMk id="5" creationId="{AF8E1120-05D3-4683-9062-5382A1B3C97D}"/>
          </ac:spMkLst>
        </pc:spChg>
        <pc:spChg chg="mod">
          <ac:chgData name="寛士 渡邉" userId="618df1e64dff1fb3" providerId="LiveId" clId="{58BEE3C9-BB4F-4637-AAB9-BBB414112EE0}" dt="2020-02-14T02:14:34.102" v="15309"/>
          <ac:spMkLst>
            <pc:docMk/>
            <pc:sldMk cId="3974785722" sldId="367"/>
            <ac:spMk id="6" creationId="{90713ECF-F275-4CD3-9992-684F20A62148}"/>
          </ac:spMkLst>
        </pc:spChg>
        <pc:spChg chg="del mod">
          <ac:chgData name="寛士 渡邉" userId="618df1e64dff1fb3" providerId="LiveId" clId="{58BEE3C9-BB4F-4637-AAB9-BBB414112EE0}" dt="2020-02-14T02:16:20.499" v="15366" actId="478"/>
          <ac:spMkLst>
            <pc:docMk/>
            <pc:sldMk cId="3974785722" sldId="367"/>
            <ac:spMk id="25" creationId="{7EE3EA43-AFDB-4A09-A980-3947955221F4}"/>
          </ac:spMkLst>
        </pc:spChg>
        <pc:spChg chg="mod">
          <ac:chgData name="寛士 渡邉" userId="618df1e64dff1fb3" providerId="LiveId" clId="{58BEE3C9-BB4F-4637-AAB9-BBB414112EE0}" dt="2020-02-14T02:24:27.375" v="15598" actId="1038"/>
          <ac:spMkLst>
            <pc:docMk/>
            <pc:sldMk cId="3974785722" sldId="367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2:24:12.128" v="15597" actId="1076"/>
          <ac:spMkLst>
            <pc:docMk/>
            <pc:sldMk cId="3974785722" sldId="367"/>
            <ac:spMk id="27" creationId="{DC99FC84-3114-4AD1-96E0-9253325D073B}"/>
          </ac:spMkLst>
        </pc:spChg>
        <pc:spChg chg="add mod">
          <ac:chgData name="寛士 渡邉" userId="618df1e64dff1fb3" providerId="LiveId" clId="{58BEE3C9-BB4F-4637-AAB9-BBB414112EE0}" dt="2020-02-14T02:31:23.488" v="15911" actId="20577"/>
          <ac:spMkLst>
            <pc:docMk/>
            <pc:sldMk cId="3974785722" sldId="367"/>
            <ac:spMk id="28" creationId="{48EEA1B9-F767-4EA6-B174-7102B3D976B5}"/>
          </ac:spMkLst>
        </pc:spChg>
        <pc:spChg chg="add">
          <ac:chgData name="寛士 渡邉" userId="618df1e64dff1fb3" providerId="LiveId" clId="{58BEE3C9-BB4F-4637-AAB9-BBB414112EE0}" dt="2020-02-14T02:15:19.613" v="15347"/>
          <ac:spMkLst>
            <pc:docMk/>
            <pc:sldMk cId="3974785722" sldId="367"/>
            <ac:spMk id="29" creationId="{F52DC075-B3F6-4C70-9B8F-2D549113070E}"/>
          </ac:spMkLst>
        </pc:spChg>
        <pc:spChg chg="mod">
          <ac:chgData name="寛士 渡邉" userId="618df1e64dff1fb3" providerId="LiveId" clId="{58BEE3C9-BB4F-4637-AAB9-BBB414112EE0}" dt="2020-02-14T02:24:35.833" v="15599" actId="1076"/>
          <ac:spMkLst>
            <pc:docMk/>
            <pc:sldMk cId="3974785722" sldId="367"/>
            <ac:spMk id="30" creationId="{10EA1D0F-9F96-45A8-9F79-7FDE100B3625}"/>
          </ac:spMkLst>
        </pc:spChg>
        <pc:spChg chg="add mod">
          <ac:chgData name="寛士 渡邉" userId="618df1e64dff1fb3" providerId="LiveId" clId="{58BEE3C9-BB4F-4637-AAB9-BBB414112EE0}" dt="2020-02-14T02:19:23.010" v="15468"/>
          <ac:spMkLst>
            <pc:docMk/>
            <pc:sldMk cId="3974785722" sldId="367"/>
            <ac:spMk id="31" creationId="{57A7A08E-7954-472C-B6AD-8FB253B452DC}"/>
          </ac:spMkLst>
        </pc:spChg>
        <pc:spChg chg="add mod">
          <ac:chgData name="寛士 渡邉" userId="618df1e64dff1fb3" providerId="LiveId" clId="{58BEE3C9-BB4F-4637-AAB9-BBB414112EE0}" dt="2020-02-14T02:19:51.860" v="15511" actId="20577"/>
          <ac:spMkLst>
            <pc:docMk/>
            <pc:sldMk cId="3974785722" sldId="367"/>
            <ac:spMk id="32" creationId="{26983DD3-7BC3-462F-BC69-F4A1B60808CB}"/>
          </ac:spMkLst>
        </pc:spChg>
        <pc:spChg chg="add mod">
          <ac:chgData name="寛士 渡邉" userId="618df1e64dff1fb3" providerId="LiveId" clId="{58BEE3C9-BB4F-4637-AAB9-BBB414112EE0}" dt="2020-02-14T02:22:27.245" v="15588" actId="1076"/>
          <ac:spMkLst>
            <pc:docMk/>
            <pc:sldMk cId="3974785722" sldId="367"/>
            <ac:spMk id="33" creationId="{361D5CEE-B48A-453B-B08C-F565CCA4FD51}"/>
          </ac:spMkLst>
        </pc:spChg>
        <pc:spChg chg="add mod">
          <ac:chgData name="寛士 渡邉" userId="618df1e64dff1fb3" providerId="LiveId" clId="{58BEE3C9-BB4F-4637-AAB9-BBB414112EE0}" dt="2020-02-14T02:22:37.216" v="15590" actId="1076"/>
          <ac:spMkLst>
            <pc:docMk/>
            <pc:sldMk cId="3974785722" sldId="367"/>
            <ac:spMk id="34" creationId="{7FE813DD-772E-436B-8787-5680584BAB17}"/>
          </ac:spMkLst>
        </pc:spChg>
        <pc:spChg chg="add mod">
          <ac:chgData name="寛士 渡邉" userId="618df1e64dff1fb3" providerId="LiveId" clId="{58BEE3C9-BB4F-4637-AAB9-BBB414112EE0}" dt="2020-02-14T02:22:45.510" v="15592" actId="1076"/>
          <ac:spMkLst>
            <pc:docMk/>
            <pc:sldMk cId="3974785722" sldId="367"/>
            <ac:spMk id="36" creationId="{7DB25D8B-B644-4887-9AAB-0FDF35BD094A}"/>
          </ac:spMkLst>
        </pc:spChg>
        <pc:spChg chg="add mod">
          <ac:chgData name="寛士 渡邉" userId="618df1e64dff1fb3" providerId="LiveId" clId="{58BEE3C9-BB4F-4637-AAB9-BBB414112EE0}" dt="2020-02-14T02:23:50.055" v="15595" actId="1076"/>
          <ac:spMkLst>
            <pc:docMk/>
            <pc:sldMk cId="3974785722" sldId="367"/>
            <ac:spMk id="37" creationId="{3332200C-A9E0-43D4-A268-81059A892014}"/>
          </ac:spMkLst>
        </pc:spChg>
        <pc:spChg chg="del mod">
          <ac:chgData name="寛士 渡邉" userId="618df1e64dff1fb3" providerId="LiveId" clId="{58BEE3C9-BB4F-4637-AAB9-BBB414112EE0}" dt="2020-02-14T02:15:18.427" v="15346" actId="478"/>
          <ac:spMkLst>
            <pc:docMk/>
            <pc:sldMk cId="3974785722" sldId="367"/>
            <ac:spMk id="38" creationId="{CCEF47AB-E260-42C0-9945-1B1E6C00D870}"/>
          </ac:spMkLst>
        </pc:spChg>
        <pc:spChg chg="del">
          <ac:chgData name="寛士 渡邉" userId="618df1e64dff1fb3" providerId="LiveId" clId="{58BEE3C9-BB4F-4637-AAB9-BBB414112EE0}" dt="2020-02-14T02:23:25.198" v="15593" actId="478"/>
          <ac:spMkLst>
            <pc:docMk/>
            <pc:sldMk cId="3974785722" sldId="367"/>
            <ac:spMk id="22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09.639" v="15584" actId="1076"/>
          <ac:spMkLst>
            <pc:docMk/>
            <pc:sldMk cId="3974785722" sldId="367"/>
            <ac:spMk id="23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18.600" v="15586" actId="1076"/>
          <ac:spMkLst>
            <pc:docMk/>
            <pc:sldMk cId="3974785722" sldId="367"/>
            <ac:spMk id="23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2:21:10.937" v="15549" actId="478"/>
          <ac:spMkLst>
            <pc:docMk/>
            <pc:sldMk cId="3974785722" sldId="367"/>
            <ac:spMk id="234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16:23.862" v="15367" actId="1076"/>
          <ac:spMkLst>
            <pc:docMk/>
            <pc:sldMk cId="3974785722" sldId="367"/>
            <ac:spMk id="237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13.590" v="15585" actId="1076"/>
          <ac:spMkLst>
            <pc:docMk/>
            <pc:sldMk cId="3974785722" sldId="367"/>
            <ac:spMk id="24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2:21:15.914" v="15551" actId="478"/>
          <ac:spMkLst>
            <pc:docMk/>
            <pc:sldMk cId="3974785722" sldId="367"/>
            <ac:spMk id="245" creationId="{00000000-0000-0000-0000-000000000000}"/>
          </ac:spMkLst>
        </pc:spChg>
      </pc:sldChg>
      <pc:sldChg chg="addSp delSp modSp add mod modAnim">
        <pc:chgData name="寛士 渡邉" userId="618df1e64dff1fb3" providerId="LiveId" clId="{58BEE3C9-BB4F-4637-AAB9-BBB414112EE0}" dt="2020-02-14T02:51:56.279" v="16163"/>
        <pc:sldMkLst>
          <pc:docMk/>
          <pc:sldMk cId="4207807510" sldId="368"/>
        </pc:sldMkLst>
        <pc:spChg chg="mod">
          <ac:chgData name="寛士 渡邉" userId="618df1e64dff1fb3" providerId="LiveId" clId="{58BEE3C9-BB4F-4637-AAB9-BBB414112EE0}" dt="2020-02-14T02:25:51.432" v="15642"/>
          <ac:spMkLst>
            <pc:docMk/>
            <pc:sldMk cId="4207807510" sldId="368"/>
            <ac:spMk id="6" creationId="{90713ECF-F275-4CD3-9992-684F20A62148}"/>
          </ac:spMkLst>
        </pc:spChg>
        <pc:spChg chg="del">
          <ac:chgData name="寛士 渡邉" userId="618df1e64dff1fb3" providerId="LiveId" clId="{58BEE3C9-BB4F-4637-AAB9-BBB414112EE0}" dt="2020-02-14T02:27:48.732" v="15813" actId="478"/>
          <ac:spMkLst>
            <pc:docMk/>
            <pc:sldMk cId="4207807510" sldId="368"/>
            <ac:spMk id="26" creationId="{538E05CC-464E-426C-BA6D-EA7E62601323}"/>
          </ac:spMkLst>
        </pc:spChg>
        <pc:spChg chg="del">
          <ac:chgData name="寛士 渡邉" userId="618df1e64dff1fb3" providerId="LiveId" clId="{58BEE3C9-BB4F-4637-AAB9-BBB414112EE0}" dt="2020-02-14T02:28:15.897" v="15880" actId="478"/>
          <ac:spMkLst>
            <pc:docMk/>
            <pc:sldMk cId="4207807510" sldId="368"/>
            <ac:spMk id="27" creationId="{DC99FC84-3114-4AD1-96E0-9253325D073B}"/>
          </ac:spMkLst>
        </pc:spChg>
        <pc:spChg chg="mod">
          <ac:chgData name="寛士 渡邉" userId="618df1e64dff1fb3" providerId="LiveId" clId="{58BEE3C9-BB4F-4637-AAB9-BBB414112EE0}" dt="2020-02-14T02:31:53.407" v="15926"/>
          <ac:spMkLst>
            <pc:docMk/>
            <pc:sldMk cId="4207807510" sldId="368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2:38:01.075" v="16126" actId="1076"/>
          <ac:spMkLst>
            <pc:docMk/>
            <pc:sldMk cId="4207807510" sldId="368"/>
            <ac:spMk id="29" creationId="{F52DC075-B3F6-4C70-9B8F-2D549113070E}"/>
          </ac:spMkLst>
        </pc:spChg>
        <pc:spChg chg="mod">
          <ac:chgData name="寛士 渡邉" userId="618df1e64dff1fb3" providerId="LiveId" clId="{58BEE3C9-BB4F-4637-AAB9-BBB414112EE0}" dt="2020-02-14T02:38:43.363" v="16144" actId="1076"/>
          <ac:spMkLst>
            <pc:docMk/>
            <pc:sldMk cId="4207807510" sldId="368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2:35:56.877" v="16057"/>
          <ac:spMkLst>
            <pc:docMk/>
            <pc:sldMk cId="4207807510" sldId="368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2:37:55.534" v="16125" actId="1076"/>
          <ac:spMkLst>
            <pc:docMk/>
            <pc:sldMk cId="4207807510" sldId="368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2:39:00.449" v="16150" actId="1076"/>
          <ac:spMkLst>
            <pc:docMk/>
            <pc:sldMk cId="4207807510" sldId="368"/>
            <ac:spMk id="33" creationId="{361D5CEE-B48A-453B-B08C-F565CCA4FD51}"/>
          </ac:spMkLst>
        </pc:spChg>
        <pc:spChg chg="mod">
          <ac:chgData name="寛士 渡邉" userId="618df1e64dff1fb3" providerId="LiveId" clId="{58BEE3C9-BB4F-4637-AAB9-BBB414112EE0}" dt="2020-02-14T02:38:52.847" v="16148" actId="1035"/>
          <ac:spMkLst>
            <pc:docMk/>
            <pc:sldMk cId="4207807510" sldId="368"/>
            <ac:spMk id="34" creationId="{7FE813DD-772E-436B-8787-5680584BAB17}"/>
          </ac:spMkLst>
        </pc:spChg>
        <pc:spChg chg="mod">
          <ac:chgData name="寛士 渡邉" userId="618df1e64dff1fb3" providerId="LiveId" clId="{58BEE3C9-BB4F-4637-AAB9-BBB414112EE0}" dt="2020-02-14T02:38:46.876" v="16147" actId="1036"/>
          <ac:spMkLst>
            <pc:docMk/>
            <pc:sldMk cId="4207807510" sldId="368"/>
            <ac:spMk id="36" creationId="{7DB25D8B-B644-4887-9AAB-0FDF35BD094A}"/>
          </ac:spMkLst>
        </pc:spChg>
        <pc:spChg chg="mod">
          <ac:chgData name="寛士 渡邉" userId="618df1e64dff1fb3" providerId="LiveId" clId="{58BEE3C9-BB4F-4637-AAB9-BBB414112EE0}" dt="2020-02-14T02:37:33.733" v="16121" actId="1076"/>
          <ac:spMkLst>
            <pc:docMk/>
            <pc:sldMk cId="4207807510" sldId="368"/>
            <ac:spMk id="37" creationId="{3332200C-A9E0-43D4-A268-81059A892014}"/>
          </ac:spMkLst>
        </pc:spChg>
        <pc:spChg chg="add del">
          <ac:chgData name="寛士 渡邉" userId="618df1e64dff1fb3" providerId="LiveId" clId="{58BEE3C9-BB4F-4637-AAB9-BBB414112EE0}" dt="2020-02-14T02:51:52.646" v="16161"/>
          <ac:spMkLst>
            <pc:docMk/>
            <pc:sldMk cId="4207807510" sldId="368"/>
            <ac:spMk id="38" creationId="{5E255326-48C4-4449-B71D-6B3AD7FD4F2A}"/>
          </ac:spMkLst>
        </pc:spChg>
        <pc:spChg chg="add del">
          <ac:chgData name="寛士 渡邉" userId="618df1e64dff1fb3" providerId="LiveId" clId="{58BEE3C9-BB4F-4637-AAB9-BBB414112EE0}" dt="2020-02-14T02:51:56.279" v="16163"/>
          <ac:spMkLst>
            <pc:docMk/>
            <pc:sldMk cId="4207807510" sldId="368"/>
            <ac:spMk id="39" creationId="{6C3D82B6-1592-43E4-902A-61C5E80C4BB8}"/>
          </ac:spMkLst>
        </pc:spChg>
        <pc:spChg chg="del">
          <ac:chgData name="寛士 渡邉" userId="618df1e64dff1fb3" providerId="LiveId" clId="{58BEE3C9-BB4F-4637-AAB9-BBB414112EE0}" dt="2020-02-14T02:32:30.042" v="15949" actId="478"/>
          <ac:spMkLst>
            <pc:docMk/>
            <pc:sldMk cId="4207807510" sldId="368"/>
            <ac:spMk id="230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32:34.133" v="15951" actId="478"/>
          <ac:spMkLst>
            <pc:docMk/>
            <pc:sldMk cId="4207807510" sldId="368"/>
            <ac:spMk id="231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27:45.474" v="15812" actId="478"/>
          <ac:spMkLst>
            <pc:docMk/>
            <pc:sldMk cId="4207807510" sldId="368"/>
            <ac:spMk id="23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32:32.456" v="15950" actId="478"/>
          <ac:spMkLst>
            <pc:docMk/>
            <pc:sldMk cId="4207807510" sldId="368"/>
            <ac:spMk id="241" creationId="{00000000-0000-0000-0000-000000000000}"/>
          </ac:spMkLst>
        </pc:spChg>
      </pc:sldChg>
      <pc:sldChg chg="addSp delSp modSp add mod delAnim modAnim">
        <pc:chgData name="寛士 渡邉" userId="618df1e64dff1fb3" providerId="LiveId" clId="{58BEE3C9-BB4F-4637-AAB9-BBB414112EE0}" dt="2020-02-14T03:38:32.469" v="17850" actId="20577"/>
        <pc:sldMkLst>
          <pc:docMk/>
          <pc:sldMk cId="1205568388" sldId="369"/>
        </pc:sldMkLst>
        <pc:spChg chg="add del mod">
          <ac:chgData name="寛士 渡邉" userId="618df1e64dff1fb3" providerId="LiveId" clId="{58BEE3C9-BB4F-4637-AAB9-BBB414112EE0}" dt="2020-02-14T03:08:32.898" v="17550" actId="478"/>
          <ac:spMkLst>
            <pc:docMk/>
            <pc:sldMk cId="1205568388" sldId="369"/>
            <ac:spMk id="3" creationId="{FF4E7FBB-53AE-4C15-B92A-8EBDB1A273D6}"/>
          </ac:spMkLst>
        </pc:spChg>
        <pc:spChg chg="add mod">
          <ac:chgData name="寛士 渡邉" userId="618df1e64dff1fb3" providerId="LiveId" clId="{58BEE3C9-BB4F-4637-AAB9-BBB414112EE0}" dt="2020-02-14T03:38:32.469" v="17850" actId="20577"/>
          <ac:spMkLst>
            <pc:docMk/>
            <pc:sldMk cId="1205568388" sldId="369"/>
            <ac:spMk id="7" creationId="{1F782872-3A4A-4AA7-80E2-6B8C9E0B1668}"/>
          </ac:spMkLst>
        </pc:spChg>
        <pc:spChg chg="mod">
          <ac:chgData name="寛士 渡邉" userId="618df1e64dff1fb3" providerId="LiveId" clId="{58BEE3C9-BB4F-4637-AAB9-BBB414112EE0}" dt="2020-02-14T03:08:10.126" v="17548"/>
          <ac:spMkLst>
            <pc:docMk/>
            <pc:sldMk cId="1205568388" sldId="369"/>
            <ac:spMk id="8" creationId="{C5A53E31-99A5-46C2-9181-2F0D6600EF7D}"/>
          </ac:spMkLst>
        </pc:spChg>
        <pc:spChg chg="del mod">
          <ac:chgData name="寛士 渡邉" userId="618df1e64dff1fb3" providerId="LiveId" clId="{58BEE3C9-BB4F-4637-AAB9-BBB414112EE0}" dt="2020-02-14T02:55:29.949" v="16464" actId="478"/>
          <ac:spMkLst>
            <pc:docMk/>
            <pc:sldMk cId="1205568388" sldId="369"/>
            <ac:spMk id="9" creationId="{8E0AA621-B19B-42F2-A343-C59A0188C50E}"/>
          </ac:spMkLst>
        </pc:spChg>
      </pc:sldChg>
      <pc:sldChg chg="modSp add mod modAnim">
        <pc:chgData name="寛士 渡邉" userId="618df1e64dff1fb3" providerId="LiveId" clId="{58BEE3C9-BB4F-4637-AAB9-BBB414112EE0}" dt="2020-02-14T06:17:08.835" v="24409" actId="404"/>
        <pc:sldMkLst>
          <pc:docMk/>
          <pc:sldMk cId="3889940205" sldId="370"/>
        </pc:sldMkLst>
        <pc:spChg chg="mod">
          <ac:chgData name="寛士 渡邉" userId="618df1e64dff1fb3" providerId="LiveId" clId="{58BEE3C9-BB4F-4637-AAB9-BBB414112EE0}" dt="2020-02-14T03:52:00.638" v="18984"/>
          <ac:spMkLst>
            <pc:docMk/>
            <pc:sldMk cId="3889940205" sldId="370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08.835" v="24409" actId="404"/>
          <ac:spMkLst>
            <pc:docMk/>
            <pc:sldMk cId="3889940205" sldId="370"/>
            <ac:spMk id="7" creationId="{83D8F000-CEDB-49A9-A6C9-D5AEAC8966AB}"/>
          </ac:spMkLst>
        </pc:spChg>
      </pc:sldChg>
      <pc:sldChg chg="addSp delSp modSp add mod modAnim">
        <pc:chgData name="寛士 渡邉" userId="618df1e64dff1fb3" providerId="LiveId" clId="{58BEE3C9-BB4F-4637-AAB9-BBB414112EE0}" dt="2020-02-14T03:53:17.455" v="19149" actId="1076"/>
        <pc:sldMkLst>
          <pc:docMk/>
          <pc:sldMk cId="151478700" sldId="371"/>
        </pc:sldMkLst>
        <pc:spChg chg="add del mod">
          <ac:chgData name="寛士 渡邉" userId="618df1e64dff1fb3" providerId="LiveId" clId="{58BEE3C9-BB4F-4637-AAB9-BBB414112EE0}" dt="2020-02-14T03:36:46.866" v="17770" actId="478"/>
          <ac:spMkLst>
            <pc:docMk/>
            <pc:sldMk cId="151478700" sldId="371"/>
            <ac:spMk id="2" creationId="{B9A66A69-97D7-4FB8-ADC7-DCC36644524C}"/>
          </ac:spMkLst>
        </pc:spChg>
        <pc:spChg chg="add mod">
          <ac:chgData name="寛士 渡邉" userId="618df1e64dff1fb3" providerId="LiveId" clId="{58BEE3C9-BB4F-4637-AAB9-BBB414112EE0}" dt="2020-02-14T03:37:25.774" v="17777" actId="14100"/>
          <ac:spMkLst>
            <pc:docMk/>
            <pc:sldMk cId="151478700" sldId="371"/>
            <ac:spMk id="3" creationId="{56B07D61-AE9E-48D9-BCE3-C2297A894F26}"/>
          </ac:spMkLst>
        </pc:spChg>
        <pc:spChg chg="add mod">
          <ac:chgData name="寛士 渡邉" userId="618df1e64dff1fb3" providerId="LiveId" clId="{58BEE3C9-BB4F-4637-AAB9-BBB414112EE0}" dt="2020-02-14T03:53:17.455" v="19149" actId="1076"/>
          <ac:spMkLst>
            <pc:docMk/>
            <pc:sldMk cId="151478700" sldId="371"/>
            <ac:spMk id="5" creationId="{B6976370-B990-45C8-83CF-B2A7B89E3CB2}"/>
          </ac:spMkLst>
        </pc:spChg>
        <pc:spChg chg="del">
          <ac:chgData name="寛士 渡邉" userId="618df1e64dff1fb3" providerId="LiveId" clId="{58BEE3C9-BB4F-4637-AAB9-BBB414112EE0}" dt="2020-02-14T03:34:20.035" v="17649" actId="478"/>
          <ac:spMkLst>
            <pc:docMk/>
            <pc:sldMk cId="151478700" sldId="371"/>
            <ac:spMk id="6" creationId="{3C14DDCD-8479-4056-8DE1-33889A1AC091}"/>
          </ac:spMkLst>
        </pc:spChg>
        <pc:spChg chg="mod">
          <ac:chgData name="寛士 渡邉" userId="618df1e64dff1fb3" providerId="LiveId" clId="{58BEE3C9-BB4F-4637-AAB9-BBB414112EE0}" dt="2020-02-14T03:35:14.672" v="17762"/>
          <ac:spMkLst>
            <pc:docMk/>
            <pc:sldMk cId="151478700" sldId="371"/>
            <ac:spMk id="9" creationId="{DAC1962F-A889-4A55-9257-F808AE0DA96A}"/>
          </ac:spMkLst>
        </pc:spChg>
        <pc:spChg chg="add mod">
          <ac:chgData name="寛士 渡邉" userId="618df1e64dff1fb3" providerId="LiveId" clId="{58BEE3C9-BB4F-4637-AAB9-BBB414112EE0}" dt="2020-02-14T03:34:38.716" v="17759" actId="20577"/>
          <ac:spMkLst>
            <pc:docMk/>
            <pc:sldMk cId="151478700" sldId="371"/>
            <ac:spMk id="19" creationId="{5C576785-C0BF-4806-B91E-9C426335520A}"/>
          </ac:spMkLst>
        </pc:spChg>
        <pc:spChg chg="add mod">
          <ac:chgData name="寛士 渡邉" userId="618df1e64dff1fb3" providerId="LiveId" clId="{58BEE3C9-BB4F-4637-AAB9-BBB414112EE0}" dt="2020-02-14T03:53:09.956" v="19148" actId="1076"/>
          <ac:spMkLst>
            <pc:docMk/>
            <pc:sldMk cId="151478700" sldId="371"/>
            <ac:spMk id="23" creationId="{84ED307F-BA3B-496D-A7B9-AFA6A76E6EEE}"/>
          </ac:spMkLst>
        </pc:spChg>
        <pc:spChg chg="mod">
          <ac:chgData name="寛士 渡邉" userId="618df1e64dff1fb3" providerId="LiveId" clId="{58BEE3C9-BB4F-4637-AAB9-BBB414112EE0}" dt="2020-02-14T03:35:34.046" v="17766" actId="20577"/>
          <ac:spMkLst>
            <pc:docMk/>
            <pc:sldMk cId="151478700" sldId="371"/>
            <ac:spMk id="24" creationId="{C8FFE64E-4A95-45B1-8879-596E13B2C7A6}"/>
          </ac:spMkLst>
        </pc:spChg>
      </pc:sldChg>
      <pc:sldChg chg="modSp add mod modAnim">
        <pc:chgData name="寛士 渡邉" userId="618df1e64dff1fb3" providerId="LiveId" clId="{58BEE3C9-BB4F-4637-AAB9-BBB414112EE0}" dt="2020-02-14T06:17:02.237" v="24408" actId="404"/>
        <pc:sldMkLst>
          <pc:docMk/>
          <pc:sldMk cId="2928654324" sldId="372"/>
        </pc:sldMkLst>
        <pc:spChg chg="mod">
          <ac:chgData name="寛士 渡邉" userId="618df1e64dff1fb3" providerId="LiveId" clId="{58BEE3C9-BB4F-4637-AAB9-BBB414112EE0}" dt="2020-02-14T03:52:19.219" v="19044"/>
          <ac:spMkLst>
            <pc:docMk/>
            <pc:sldMk cId="2928654324" sldId="372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02.237" v="24408" actId="404"/>
          <ac:spMkLst>
            <pc:docMk/>
            <pc:sldMk cId="2928654324" sldId="372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58BEE3C9-BB4F-4637-AAB9-BBB414112EE0}" dt="2020-02-14T04:58:36.210" v="20762"/>
        <pc:sldMkLst>
          <pc:docMk/>
          <pc:sldMk cId="283665148" sldId="373"/>
        </pc:sldMkLst>
        <pc:spChg chg="mod">
          <ac:chgData name="寛士 渡邉" userId="618df1e64dff1fb3" providerId="LiveId" clId="{58BEE3C9-BB4F-4637-AAB9-BBB414112EE0}" dt="2020-02-14T04:50:29.401" v="19862"/>
          <ac:spMkLst>
            <pc:docMk/>
            <pc:sldMk cId="283665148" sldId="373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4:51:23.693" v="20177"/>
          <ac:spMkLst>
            <pc:docMk/>
            <pc:sldMk cId="283665148" sldId="373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58BEE3C9-BB4F-4637-AAB9-BBB414112EE0}" dt="2020-02-14T06:17:19.017" v="24410" actId="404"/>
        <pc:sldMkLst>
          <pc:docMk/>
          <pc:sldMk cId="1479401105" sldId="374"/>
        </pc:sldMkLst>
        <pc:spChg chg="mod">
          <ac:chgData name="寛士 渡邉" userId="618df1e64dff1fb3" providerId="LiveId" clId="{58BEE3C9-BB4F-4637-AAB9-BBB414112EE0}" dt="2020-02-14T04:52:17.278" v="20329"/>
          <ac:spMkLst>
            <pc:docMk/>
            <pc:sldMk cId="1479401105" sldId="374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19.017" v="24410" actId="404"/>
          <ac:spMkLst>
            <pc:docMk/>
            <pc:sldMk cId="1479401105" sldId="374"/>
            <ac:spMk id="7" creationId="{83D8F000-CEDB-49A9-A6C9-D5AEAC8966AB}"/>
          </ac:spMkLst>
        </pc:spChg>
      </pc:sldChg>
      <pc:sldChg chg="modSp add mod modNotesTx">
        <pc:chgData name="寛士 渡邉" userId="618df1e64dff1fb3" providerId="LiveId" clId="{58BEE3C9-BB4F-4637-AAB9-BBB414112EE0}" dt="2020-02-14T05:19:00.421" v="21356" actId="20577"/>
        <pc:sldMkLst>
          <pc:docMk/>
          <pc:sldMk cId="857542618" sldId="375"/>
        </pc:sldMkLst>
        <pc:spChg chg="mod">
          <ac:chgData name="寛士 渡邉" userId="618df1e64dff1fb3" providerId="LiveId" clId="{58BEE3C9-BB4F-4637-AAB9-BBB414112EE0}" dt="2020-02-14T05:05:55.974" v="20883"/>
          <ac:spMkLst>
            <pc:docMk/>
            <pc:sldMk cId="857542618" sldId="375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03:06.438" v="20860"/>
          <ac:spMkLst>
            <pc:docMk/>
            <pc:sldMk cId="857542618" sldId="375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06:47.655" v="20919"/>
          <ac:spMkLst>
            <pc:docMk/>
            <pc:sldMk cId="857542618" sldId="375"/>
            <ac:spMk id="38" creationId="{CCEF47AB-E260-42C0-9945-1B1E6C00D870}"/>
          </ac:spMkLst>
        </pc:spChg>
        <pc:spChg chg="mod">
          <ac:chgData name="寛士 渡邉" userId="618df1e64dff1fb3" providerId="LiveId" clId="{58BEE3C9-BB4F-4637-AAB9-BBB414112EE0}" dt="2020-02-14T05:06:58.017" v="20937" actId="1076"/>
          <ac:spMkLst>
            <pc:docMk/>
            <pc:sldMk cId="857542618" sldId="375"/>
            <ac:spMk id="42" creationId="{7D9774C1-0203-489A-9C50-0655B024FAAD}"/>
          </ac:spMkLst>
        </pc:spChg>
        <pc:spChg chg="mod">
          <ac:chgData name="寛士 渡邉" userId="618df1e64dff1fb3" providerId="LiveId" clId="{58BEE3C9-BB4F-4637-AAB9-BBB414112EE0}" dt="2020-02-14T05:06:05.176" v="20891"/>
          <ac:spMkLst>
            <pc:docMk/>
            <pc:sldMk cId="857542618" sldId="375"/>
            <ac:spMk id="240" creationId="{00000000-0000-0000-0000-000000000000}"/>
          </ac:spMkLst>
        </pc:spChg>
      </pc:sldChg>
      <pc:sldChg chg="modSp add mod modNotesTx">
        <pc:chgData name="寛士 渡邉" userId="618df1e64dff1fb3" providerId="LiveId" clId="{58BEE3C9-BB4F-4637-AAB9-BBB414112EE0}" dt="2020-02-14T05:23:17.090" v="21560" actId="403"/>
        <pc:sldMkLst>
          <pc:docMk/>
          <pc:sldMk cId="1449797857" sldId="376"/>
        </pc:sldMkLst>
        <pc:spChg chg="mod">
          <ac:chgData name="寛士 渡邉" userId="618df1e64dff1fb3" providerId="LiveId" clId="{58BEE3C9-BB4F-4637-AAB9-BBB414112EE0}" dt="2020-02-14T05:07:45.236" v="20951"/>
          <ac:spMkLst>
            <pc:docMk/>
            <pc:sldMk cId="1449797857" sldId="376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08:48.168" v="20993"/>
          <ac:spMkLst>
            <pc:docMk/>
            <pc:sldMk cId="1449797857" sldId="376"/>
            <ac:spMk id="25" creationId="{7EE3EA43-AFDB-4A09-A980-3947955221F4}"/>
          </ac:spMkLst>
        </pc:spChg>
        <pc:spChg chg="mod">
          <ac:chgData name="寛士 渡邉" userId="618df1e64dff1fb3" providerId="LiveId" clId="{58BEE3C9-BB4F-4637-AAB9-BBB414112EE0}" dt="2020-02-14T05:09:11.186" v="21023"/>
          <ac:spMkLst>
            <pc:docMk/>
            <pc:sldMk cId="1449797857" sldId="376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5:23:17.090" v="21560" actId="403"/>
          <ac:spMkLst>
            <pc:docMk/>
            <pc:sldMk cId="1449797857" sldId="376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0:19.471" v="21029"/>
          <ac:spMkLst>
            <pc:docMk/>
            <pc:sldMk cId="1449797857" sldId="376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08:13.314" v="20978"/>
          <ac:spMkLst>
            <pc:docMk/>
            <pc:sldMk cId="1449797857" sldId="376"/>
            <ac:spMk id="38" creationId="{CCEF47AB-E260-42C0-9945-1B1E6C00D870}"/>
          </ac:spMkLst>
        </pc:spChg>
      </pc:sldChg>
      <pc:sldChg chg="modSp add mod modNotesTx">
        <pc:chgData name="寛士 渡邉" userId="618df1e64dff1fb3" providerId="LiveId" clId="{58BEE3C9-BB4F-4637-AAB9-BBB414112EE0}" dt="2020-02-14T05:23:03.673" v="21559" actId="1076"/>
        <pc:sldMkLst>
          <pc:docMk/>
          <pc:sldMk cId="2791279909" sldId="377"/>
        </pc:sldMkLst>
        <pc:spChg chg="mod">
          <ac:chgData name="寛士 渡邉" userId="618df1e64dff1fb3" providerId="LiveId" clId="{58BEE3C9-BB4F-4637-AAB9-BBB414112EE0}" dt="2020-02-14T05:10:58.261" v="21078"/>
          <ac:spMkLst>
            <pc:docMk/>
            <pc:sldMk cId="2791279909" sldId="377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15:51.924" v="21247" actId="404"/>
          <ac:spMkLst>
            <pc:docMk/>
            <pc:sldMk cId="2791279909" sldId="377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23:03.673" v="21559" actId="1076"/>
          <ac:spMkLst>
            <pc:docMk/>
            <pc:sldMk cId="2791279909" sldId="377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0:29.012" v="21045"/>
          <ac:spMkLst>
            <pc:docMk/>
            <pc:sldMk cId="2791279909" sldId="377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11:37.541" v="21107"/>
          <ac:spMkLst>
            <pc:docMk/>
            <pc:sldMk cId="2791279909" sldId="377"/>
            <ac:spMk id="38" creationId="{CCEF47AB-E260-42C0-9945-1B1E6C00D870}"/>
          </ac:spMkLst>
        </pc:spChg>
      </pc:sldChg>
      <pc:sldChg chg="addSp delSp modSp add mod modNotesTx">
        <pc:chgData name="寛士 渡邉" userId="618df1e64dff1fb3" providerId="LiveId" clId="{58BEE3C9-BB4F-4637-AAB9-BBB414112EE0}" dt="2020-02-14T05:22:29.299" v="21537"/>
        <pc:sldMkLst>
          <pc:docMk/>
          <pc:sldMk cId="2189602352" sldId="378"/>
        </pc:sldMkLst>
        <pc:spChg chg="add del">
          <ac:chgData name="寛士 渡邉" userId="618df1e64dff1fb3" providerId="LiveId" clId="{58BEE3C9-BB4F-4637-AAB9-BBB414112EE0}" dt="2020-02-14T05:18:06.480" v="21345"/>
          <ac:spMkLst>
            <pc:docMk/>
            <pc:sldMk cId="2189602352" sldId="378"/>
            <ac:spMk id="2" creationId="{99EE92BC-915C-465F-9AFD-AA39FB12914B}"/>
          </ac:spMkLst>
        </pc:spChg>
        <pc:spChg chg="add del">
          <ac:chgData name="寛士 渡邉" userId="618df1e64dff1fb3" providerId="LiveId" clId="{58BEE3C9-BB4F-4637-AAB9-BBB414112EE0}" dt="2020-02-14T05:18:09.973" v="21347"/>
          <ac:spMkLst>
            <pc:docMk/>
            <pc:sldMk cId="2189602352" sldId="378"/>
            <ac:spMk id="3" creationId="{997C5FA1-C8B7-446C-B4FE-282360F16900}"/>
          </ac:spMkLst>
        </pc:spChg>
        <pc:spChg chg="mod">
          <ac:chgData name="寛士 渡邉" userId="618df1e64dff1fb3" providerId="LiveId" clId="{58BEE3C9-BB4F-4637-AAB9-BBB414112EE0}" dt="2020-02-14T05:16:12.725" v="21291" actId="1076"/>
          <ac:spMkLst>
            <pc:docMk/>
            <pc:sldMk cId="2189602352" sldId="378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17:22.540" v="21324" actId="20577"/>
          <ac:spMkLst>
            <pc:docMk/>
            <pc:sldMk cId="2189602352" sldId="378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5:12:38.846" v="21158"/>
          <ac:spMkLst>
            <pc:docMk/>
            <pc:sldMk cId="2189602352" sldId="378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5:22:29.299" v="21537"/>
          <ac:spMkLst>
            <pc:docMk/>
            <pc:sldMk cId="2189602352" sldId="378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2:52.042" v="21168"/>
          <ac:spMkLst>
            <pc:docMk/>
            <pc:sldMk cId="2189602352" sldId="378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5:13:40.762" v="21202"/>
          <ac:spMkLst>
            <pc:docMk/>
            <pc:sldMk cId="2189602352" sldId="378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5:14:27.016" v="21203"/>
          <ac:spMkLst>
            <pc:docMk/>
            <pc:sldMk cId="2189602352" sldId="378"/>
            <ac:spMk id="35" creationId="{3D9968C0-E505-4A63-BF58-493AB3B8EDAA}"/>
          </ac:spMkLst>
        </pc:spChg>
      </pc:sldChg>
      <pc:sldChg chg="modSp add mod modNotesTx">
        <pc:chgData name="寛士 渡邉" userId="618df1e64dff1fb3" providerId="LiveId" clId="{58BEE3C9-BB4F-4637-AAB9-BBB414112EE0}" dt="2020-02-14T05:22:10.772" v="21521" actId="404"/>
        <pc:sldMkLst>
          <pc:docMk/>
          <pc:sldMk cId="2006048579" sldId="379"/>
        </pc:sldMkLst>
        <pc:spChg chg="mod">
          <ac:chgData name="寛士 渡邉" userId="618df1e64dff1fb3" providerId="LiveId" clId="{58BEE3C9-BB4F-4637-AAB9-BBB414112EE0}" dt="2020-02-14T05:22:10.772" v="21521" actId="404"/>
          <ac:spMkLst>
            <pc:docMk/>
            <pc:sldMk cId="2006048579" sldId="379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19:35.692" v="21381"/>
          <ac:spMkLst>
            <pc:docMk/>
            <pc:sldMk cId="2006048579" sldId="379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5:21:16.941" v="21478" actId="1076"/>
          <ac:spMkLst>
            <pc:docMk/>
            <pc:sldMk cId="2006048579" sldId="379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20:00.635" v="21415"/>
          <ac:spMkLst>
            <pc:docMk/>
            <pc:sldMk cId="2006048579" sldId="379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5:20:35.654" v="21441"/>
          <ac:spMkLst>
            <pc:docMk/>
            <pc:sldMk cId="2006048579" sldId="379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5:18:29.731" v="21349"/>
          <ac:spMkLst>
            <pc:docMk/>
            <pc:sldMk cId="2006048579" sldId="379"/>
            <ac:spMk id="35" creationId="{3D9968C0-E505-4A63-BF58-493AB3B8EDAA}"/>
          </ac:spMkLst>
        </pc:spChg>
      </pc:sldChg>
      <pc:sldChg chg="modSp add mod modAnim">
        <pc:chgData name="寛士 渡邉" userId="618df1e64dff1fb3" providerId="LiveId" clId="{58BEE3C9-BB4F-4637-AAB9-BBB414112EE0}" dt="2020-02-14T06:18:13.025" v="24413" actId="404"/>
        <pc:sldMkLst>
          <pc:docMk/>
          <pc:sldMk cId="96684865" sldId="380"/>
        </pc:sldMkLst>
        <pc:spChg chg="mod">
          <ac:chgData name="寛士 渡邉" userId="618df1e64dff1fb3" providerId="LiveId" clId="{58BEE3C9-BB4F-4637-AAB9-BBB414112EE0}" dt="2020-02-14T05:27:22.565" v="21609"/>
          <ac:spMkLst>
            <pc:docMk/>
            <pc:sldMk cId="96684865" sldId="380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8:13.025" v="24413" actId="404"/>
          <ac:spMkLst>
            <pc:docMk/>
            <pc:sldMk cId="96684865" sldId="380"/>
            <ac:spMk id="7" creationId="{83D8F000-CEDB-49A9-A6C9-D5AEAC8966AB}"/>
          </ac:spMkLst>
        </pc:spChg>
      </pc:sldChg>
      <pc:sldChg chg="addSp delSp modSp add mod addAnim delAnim modAnim modNotesTx">
        <pc:chgData name="寛士 渡邉" userId="618df1e64dff1fb3" providerId="LiveId" clId="{58BEE3C9-BB4F-4637-AAB9-BBB414112EE0}" dt="2020-02-14T06:32:49.086" v="25246"/>
        <pc:sldMkLst>
          <pc:docMk/>
          <pc:sldMk cId="3697126098" sldId="381"/>
        </pc:sldMkLst>
        <pc:spChg chg="add mod">
          <ac:chgData name="寛士 渡邉" userId="618df1e64dff1fb3" providerId="LiveId" clId="{58BEE3C9-BB4F-4637-AAB9-BBB414112EE0}" dt="2020-02-14T06:30:41.321" v="25233" actId="14100"/>
          <ac:spMkLst>
            <pc:docMk/>
            <pc:sldMk cId="3697126098" sldId="381"/>
            <ac:spMk id="3" creationId="{3254D725-1E1E-467D-8495-29A8E337A233}"/>
          </ac:spMkLst>
        </pc:spChg>
        <pc:spChg chg="add mod">
          <ac:chgData name="寛士 渡邉" userId="618df1e64dff1fb3" providerId="LiveId" clId="{58BEE3C9-BB4F-4637-AAB9-BBB414112EE0}" dt="2020-02-14T06:30:59.087" v="25237" actId="20577"/>
          <ac:spMkLst>
            <pc:docMk/>
            <pc:sldMk cId="3697126098" sldId="381"/>
            <ac:spMk id="5" creationId="{3F5EA351-CC1E-43ED-A30E-5A3F53022C35}"/>
          </ac:spMkLst>
        </pc:spChg>
        <pc:spChg chg="mod">
          <ac:chgData name="寛士 渡邉" userId="618df1e64dff1fb3" providerId="LiveId" clId="{58BEE3C9-BB4F-4637-AAB9-BBB414112EE0}" dt="2020-02-14T06:16:21.294" v="24407"/>
          <ac:spMkLst>
            <pc:docMk/>
            <pc:sldMk cId="3697126098" sldId="381"/>
            <ac:spMk id="6" creationId="{59DA8CDE-A908-4F0A-B09D-73ADB9424784}"/>
          </ac:spMkLst>
        </pc:spChg>
        <pc:spChg chg="add del mod">
          <ac:chgData name="寛士 渡邉" userId="618df1e64dff1fb3" providerId="LiveId" clId="{58BEE3C9-BB4F-4637-AAB9-BBB414112EE0}" dt="2020-02-14T06:30:19.897" v="25224" actId="21"/>
          <ac:spMkLst>
            <pc:docMk/>
            <pc:sldMk cId="3697126098" sldId="381"/>
            <ac:spMk id="7" creationId="{83D8F000-CEDB-49A9-A6C9-D5AEAC8966AB}"/>
          </ac:spMkLst>
        </pc:spChg>
      </pc:sldChg>
      <pc:sldChg chg="addSp modSp add mod modAnim">
        <pc:chgData name="寛士 渡邉" userId="618df1e64dff1fb3" providerId="LiveId" clId="{58BEE3C9-BB4F-4637-AAB9-BBB414112EE0}" dt="2020-02-14T07:06:33.425" v="26265" actId="14100"/>
        <pc:sldMkLst>
          <pc:docMk/>
          <pc:sldMk cId="1752153993" sldId="382"/>
        </pc:sldMkLst>
        <pc:spChg chg="add mod">
          <ac:chgData name="寛士 渡邉" userId="618df1e64dff1fb3" providerId="LiveId" clId="{58BEE3C9-BB4F-4637-AAB9-BBB414112EE0}" dt="2020-02-14T06:26:43.623" v="24997" actId="14100"/>
          <ac:spMkLst>
            <pc:docMk/>
            <pc:sldMk cId="1752153993" sldId="382"/>
            <ac:spMk id="3" creationId="{0DADB537-7ACA-4D58-8AAA-3DD94613CECE}"/>
          </ac:spMkLst>
        </pc:spChg>
        <pc:spChg chg="add mod">
          <ac:chgData name="寛士 渡邉" userId="618df1e64dff1fb3" providerId="LiveId" clId="{58BEE3C9-BB4F-4637-AAB9-BBB414112EE0}" dt="2020-02-14T06:27:51.857" v="25115"/>
          <ac:spMkLst>
            <pc:docMk/>
            <pc:sldMk cId="1752153993" sldId="382"/>
            <ac:spMk id="4" creationId="{1764A910-4DD2-445F-AF60-2564A3BDC00D}"/>
          </ac:spMkLst>
        </pc:spChg>
        <pc:spChg chg="mod">
          <ac:chgData name="寛士 渡邉" userId="618df1e64dff1fb3" providerId="LiveId" clId="{58BEE3C9-BB4F-4637-AAB9-BBB414112EE0}" dt="2020-02-14T06:26:48.886" v="25000" actId="20577"/>
          <ac:spMkLst>
            <pc:docMk/>
            <pc:sldMk cId="1752153993" sldId="382"/>
            <ac:spMk id="5" creationId="{3F5EA351-CC1E-43ED-A30E-5A3F53022C35}"/>
          </ac:spMkLst>
        </pc:spChg>
        <pc:spChg chg="mod">
          <ac:chgData name="寛士 渡邉" userId="618df1e64dff1fb3" providerId="LiveId" clId="{58BEE3C9-BB4F-4637-AAB9-BBB414112EE0}" dt="2020-02-14T06:16:16.223" v="24404"/>
          <ac:spMkLst>
            <pc:docMk/>
            <pc:sldMk cId="1752153993" sldId="382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7:06:33.425" v="26265" actId="14100"/>
          <ac:spMkLst>
            <pc:docMk/>
            <pc:sldMk cId="1752153993" sldId="382"/>
            <ac:spMk id="7" creationId="{83D8F000-CEDB-49A9-A6C9-D5AEAC8966AB}"/>
          </ac:spMkLst>
        </pc:spChg>
        <pc:spChg chg="add mod">
          <ac:chgData name="寛士 渡邉" userId="618df1e64dff1fb3" providerId="LiveId" clId="{58BEE3C9-BB4F-4637-AAB9-BBB414112EE0}" dt="2020-02-14T06:34:04.950" v="25335"/>
          <ac:spMkLst>
            <pc:docMk/>
            <pc:sldMk cId="1752153993" sldId="382"/>
            <ac:spMk id="8" creationId="{0B2F193F-0631-4239-BC13-4F2809C4FA45}"/>
          </ac:spMkLst>
        </pc:spChg>
      </pc:sldChg>
      <pc:sldChg chg="addSp delSp modSp add mod modAnim modNotesTx">
        <pc:chgData name="寛士 渡邉" userId="618df1e64dff1fb3" providerId="LiveId" clId="{58BEE3C9-BB4F-4637-AAB9-BBB414112EE0}" dt="2020-02-14T08:11:12.730" v="31814" actId="20577"/>
        <pc:sldMkLst>
          <pc:docMk/>
          <pc:sldMk cId="1445854457" sldId="383"/>
        </pc:sldMkLst>
        <pc:spChg chg="mod">
          <ac:chgData name="寛士 渡邉" userId="618df1e64dff1fb3" providerId="LiveId" clId="{58BEE3C9-BB4F-4637-AAB9-BBB414112EE0}" dt="2020-02-14T08:01:21.220" v="31052" actId="1076"/>
          <ac:spMkLst>
            <pc:docMk/>
            <pc:sldMk cId="1445854457" sldId="383"/>
            <ac:spMk id="2" creationId="{E25DABE8-5F7F-4958-B6A5-5F2151D26E53}"/>
          </ac:spMkLst>
        </pc:spChg>
        <pc:spChg chg="mod">
          <ac:chgData name="寛士 渡邉" userId="618df1e64dff1fb3" providerId="LiveId" clId="{58BEE3C9-BB4F-4637-AAB9-BBB414112EE0}" dt="2020-02-14T07:32:21.883" v="28468"/>
          <ac:spMkLst>
            <pc:docMk/>
            <pc:sldMk cId="1445854457" sldId="383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11:12.730" v="31814" actId="20577"/>
          <ac:spMkLst>
            <pc:docMk/>
            <pc:sldMk cId="1445854457" sldId="383"/>
            <ac:spMk id="6" creationId="{FAC88887-7653-4B8A-A299-FFBFAE67A6DC}"/>
          </ac:spMkLst>
        </pc:spChg>
        <pc:spChg chg="add del mod">
          <ac:chgData name="寛士 渡邉" userId="618df1e64dff1fb3" providerId="LiveId" clId="{58BEE3C9-BB4F-4637-AAB9-BBB414112EE0}" dt="2020-02-14T07:59:45.073" v="31017" actId="478"/>
          <ac:spMkLst>
            <pc:docMk/>
            <pc:sldMk cId="1445854457" sldId="383"/>
            <ac:spMk id="7" creationId="{3CDD639B-374C-42AF-80CE-0E02B217979D}"/>
          </ac:spMkLst>
        </pc:spChg>
        <pc:spChg chg="add del mod">
          <ac:chgData name="寛士 渡邉" userId="618df1e64dff1fb3" providerId="LiveId" clId="{58BEE3C9-BB4F-4637-AAB9-BBB414112EE0}" dt="2020-02-14T07:45:31.773" v="29465"/>
          <ac:spMkLst>
            <pc:docMk/>
            <pc:sldMk cId="1445854457" sldId="383"/>
            <ac:spMk id="8" creationId="{0D80E376-D2F9-4ABD-8E0E-906AF527B6F9}"/>
          </ac:spMkLst>
        </pc:spChg>
        <pc:spChg chg="add del mod">
          <ac:chgData name="寛士 渡邉" userId="618df1e64dff1fb3" providerId="LiveId" clId="{58BEE3C9-BB4F-4637-AAB9-BBB414112EE0}" dt="2020-02-14T08:00:59.808" v="31047" actId="478"/>
          <ac:spMkLst>
            <pc:docMk/>
            <pc:sldMk cId="1445854457" sldId="383"/>
            <ac:spMk id="9" creationId="{3EE948F4-3726-482A-BE8C-A1ADCE408ECF}"/>
          </ac:spMkLst>
        </pc:spChg>
      </pc:sldChg>
      <pc:sldChg chg="delSp modSp add mod modAnim modNotesTx">
        <pc:chgData name="寛士 渡邉" userId="618df1e64dff1fb3" providerId="LiveId" clId="{58BEE3C9-BB4F-4637-AAB9-BBB414112EE0}" dt="2020-02-14T08:21:01.262" v="32886" actId="20577"/>
        <pc:sldMkLst>
          <pc:docMk/>
          <pc:sldMk cId="194512101" sldId="384"/>
        </pc:sldMkLst>
        <pc:spChg chg="mod">
          <ac:chgData name="寛士 渡邉" userId="618df1e64dff1fb3" providerId="LiveId" clId="{58BEE3C9-BB4F-4637-AAB9-BBB414112EE0}" dt="2020-02-14T07:59:11.205" v="31011" actId="1076"/>
          <ac:spMkLst>
            <pc:docMk/>
            <pc:sldMk cId="194512101" sldId="384"/>
            <ac:spMk id="2" creationId="{E25DABE8-5F7F-4958-B6A5-5F2151D26E53}"/>
          </ac:spMkLst>
        </pc:spChg>
        <pc:spChg chg="mod">
          <ac:chgData name="寛士 渡邉" userId="618df1e64dff1fb3" providerId="LiveId" clId="{58BEE3C9-BB4F-4637-AAB9-BBB414112EE0}" dt="2020-02-14T08:04:25.354" v="31315" actId="1076"/>
          <ac:spMkLst>
            <pc:docMk/>
            <pc:sldMk cId="194512101" sldId="384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7:58:55.823" v="31008"/>
          <ac:spMkLst>
            <pc:docMk/>
            <pc:sldMk cId="194512101" sldId="384"/>
            <ac:spMk id="6" creationId="{FAC88887-7653-4B8A-A299-FFBFAE67A6DC}"/>
          </ac:spMkLst>
        </pc:spChg>
        <pc:spChg chg="del">
          <ac:chgData name="寛士 渡邉" userId="618df1e64dff1fb3" providerId="LiveId" clId="{58BEE3C9-BB4F-4637-AAB9-BBB414112EE0}" dt="2020-02-14T07:55:46.758" v="30172" actId="478"/>
          <ac:spMkLst>
            <pc:docMk/>
            <pc:sldMk cId="194512101" sldId="384"/>
            <ac:spMk id="7" creationId="{3CDD639B-374C-42AF-80CE-0E02B217979D}"/>
          </ac:spMkLst>
        </pc:spChg>
        <pc:spChg chg="del">
          <ac:chgData name="寛士 渡邉" userId="618df1e64dff1fb3" providerId="LiveId" clId="{58BEE3C9-BB4F-4637-AAB9-BBB414112EE0}" dt="2020-02-14T07:55:48.563" v="30173" actId="478"/>
          <ac:spMkLst>
            <pc:docMk/>
            <pc:sldMk cId="194512101" sldId="384"/>
            <ac:spMk id="9" creationId="{3EE948F4-3726-482A-BE8C-A1ADCE408ECF}"/>
          </ac:spMkLst>
        </pc:spChg>
      </pc:sldChg>
      <pc:sldChg chg="modSp add mod modAnim modNotesTx">
        <pc:chgData name="寛士 渡邉" userId="618df1e64dff1fb3" providerId="LiveId" clId="{58BEE3C9-BB4F-4637-AAB9-BBB414112EE0}" dt="2020-02-14T08:20:56.890" v="32885" actId="20577"/>
        <pc:sldMkLst>
          <pc:docMk/>
          <pc:sldMk cId="1698596913" sldId="385"/>
        </pc:sldMkLst>
        <pc:spChg chg="mod">
          <ac:chgData name="寛士 渡邉" userId="618df1e64dff1fb3" providerId="LiveId" clId="{58BEE3C9-BB4F-4637-AAB9-BBB414112EE0}" dt="2020-02-14T08:03:54.501" v="31288"/>
          <ac:spMkLst>
            <pc:docMk/>
            <pc:sldMk cId="1698596913" sldId="385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13:25.820" v="32364"/>
          <ac:spMkLst>
            <pc:docMk/>
            <pc:sldMk cId="1698596913" sldId="385"/>
            <ac:spMk id="6" creationId="{FAC88887-7653-4B8A-A299-FFBFAE67A6DC}"/>
          </ac:spMkLst>
        </pc:spChg>
      </pc:sldChg>
      <pc:sldChg chg="modSp add mod modAnim modNotesTx">
        <pc:chgData name="寛士 渡邉" userId="618df1e64dff1fb3" providerId="LiveId" clId="{58BEE3C9-BB4F-4637-AAB9-BBB414112EE0}" dt="2020-02-14T08:23:36.603" v="33419"/>
        <pc:sldMkLst>
          <pc:docMk/>
          <pc:sldMk cId="871288599" sldId="386"/>
        </pc:sldMkLst>
        <pc:spChg chg="mod">
          <ac:chgData name="寛士 渡邉" userId="618df1e64dff1fb3" providerId="LiveId" clId="{58BEE3C9-BB4F-4637-AAB9-BBB414112EE0}" dt="2020-02-14T08:20:03.401" v="32720"/>
          <ac:spMkLst>
            <pc:docMk/>
            <pc:sldMk cId="871288599" sldId="386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23:36.603" v="33419"/>
          <ac:spMkLst>
            <pc:docMk/>
            <pc:sldMk cId="871288599" sldId="386"/>
            <ac:spMk id="6" creationId="{FAC88887-7653-4B8A-A299-FFBFAE67A6DC}"/>
          </ac:spMkLst>
        </pc:spChg>
      </pc:sldChg>
      <pc:sldChg chg="modSp add mod modAnim">
        <pc:chgData name="寛士 渡邉" userId="618df1e64dff1fb3" providerId="LiveId" clId="{58BEE3C9-BB4F-4637-AAB9-BBB414112EE0}" dt="2020-02-26T03:33:04.496" v="34221" actId="20577"/>
        <pc:sldMkLst>
          <pc:docMk/>
          <pc:sldMk cId="4117595858" sldId="409"/>
        </pc:sldMkLst>
        <pc:spChg chg="mod">
          <ac:chgData name="寛士 渡邉" userId="618df1e64dff1fb3" providerId="LiveId" clId="{58BEE3C9-BB4F-4637-AAB9-BBB414112EE0}" dt="2020-02-26T03:30:42.853" v="33786" actId="20577"/>
          <ac:spMkLst>
            <pc:docMk/>
            <pc:sldMk cId="4117595858" sldId="409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26T03:33:04.496" v="34221" actId="20577"/>
          <ac:spMkLst>
            <pc:docMk/>
            <pc:sldMk cId="4117595858" sldId="409"/>
            <ac:spMk id="6" creationId="{FAC88887-7653-4B8A-A299-FFBFAE67A6DC}"/>
          </ac:spMkLst>
        </pc:spChg>
      </pc:sldChg>
      <pc:sldChg chg="add del">
        <pc:chgData name="寛士 渡邉" userId="618df1e64dff1fb3" providerId="LiveId" clId="{58BEE3C9-BB4F-4637-AAB9-BBB414112EE0}" dt="2020-02-27T03:12:49.595" v="34223" actId="47"/>
        <pc:sldMkLst>
          <pc:docMk/>
          <pc:sldMk cId="3545593851" sldId="410"/>
        </pc:sldMkLst>
      </pc:sldChg>
    </pc:docChg>
  </pc:docChgLst>
  <pc:docChgLst>
    <pc:chgData name="寛士 渡邉" userId="618df1e64dff1fb3" providerId="LiveId" clId="{82695D16-C067-451C-B882-E2E6AAB38B6A}"/>
    <pc:docChg chg="addSld modSld sldOrd">
      <pc:chgData name="寛士 渡邉" userId="618df1e64dff1fb3" providerId="LiveId" clId="{82695D16-C067-451C-B882-E2E6AAB38B6A}" dt="2020-11-20T07:11:54.697" v="788"/>
      <pc:docMkLst>
        <pc:docMk/>
      </pc:docMkLst>
      <pc:sldChg chg="ord">
        <pc:chgData name="寛士 渡邉" userId="618df1e64dff1fb3" providerId="LiveId" clId="{82695D16-C067-451C-B882-E2E6AAB38B6A}" dt="2020-11-20T07:08:36.491" v="640"/>
        <pc:sldMkLst>
          <pc:docMk/>
          <pc:sldMk cId="0" sldId="273"/>
        </pc:sldMkLst>
      </pc:sldChg>
      <pc:sldChg chg="modSp mod">
        <pc:chgData name="寛士 渡邉" userId="618df1e64dff1fb3" providerId="LiveId" clId="{82695D16-C067-451C-B882-E2E6AAB38B6A}" dt="2020-11-20T07:10:54.212" v="764"/>
        <pc:sldMkLst>
          <pc:docMk/>
          <pc:sldMk cId="0" sldId="290"/>
        </pc:sldMkLst>
        <pc:spChg chg="mod">
          <ac:chgData name="寛士 渡邉" userId="618df1e64dff1fb3" providerId="LiveId" clId="{82695D16-C067-451C-B882-E2E6AAB38B6A}" dt="2020-11-20T07:10:54.212" v="764"/>
          <ac:spMkLst>
            <pc:docMk/>
            <pc:sldMk cId="0" sldId="290"/>
            <ac:spMk id="158" creationId="{00000000-0000-0000-0000-000000000000}"/>
          </ac:spMkLst>
        </pc:spChg>
      </pc:sldChg>
      <pc:sldChg chg="modSp mod">
        <pc:chgData name="寛士 渡邉" userId="618df1e64dff1fb3" providerId="LiveId" clId="{82695D16-C067-451C-B882-E2E6AAB38B6A}" dt="2020-11-20T07:11:13.364" v="780"/>
        <pc:sldMkLst>
          <pc:docMk/>
          <pc:sldMk cId="0" sldId="291"/>
        </pc:sldMkLst>
        <pc:spChg chg="mod">
          <ac:chgData name="寛士 渡邉" userId="618df1e64dff1fb3" providerId="LiveId" clId="{82695D16-C067-451C-B882-E2E6AAB38B6A}" dt="2020-11-20T07:11:13.364" v="780"/>
          <ac:spMkLst>
            <pc:docMk/>
            <pc:sldMk cId="0" sldId="291"/>
            <ac:spMk id="8" creationId="{4A85FE9F-4399-40E3-9FAC-E1BFEEAB02C2}"/>
          </ac:spMkLst>
        </pc:spChg>
      </pc:sldChg>
      <pc:sldChg chg="modSp">
        <pc:chgData name="寛士 渡邉" userId="618df1e64dff1fb3" providerId="LiveId" clId="{82695D16-C067-451C-B882-E2E6AAB38B6A}" dt="2020-11-20T07:11:54.697" v="788"/>
        <pc:sldMkLst>
          <pc:docMk/>
          <pc:sldMk cId="3095476300" sldId="360"/>
        </pc:sldMkLst>
        <pc:spChg chg="mod">
          <ac:chgData name="寛士 渡邉" userId="618df1e64dff1fb3" providerId="LiveId" clId="{82695D16-C067-451C-B882-E2E6AAB38B6A}" dt="2020-11-20T07:11:54.697" v="788"/>
          <ac:spMkLst>
            <pc:docMk/>
            <pc:sldMk cId="3095476300" sldId="360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82695D16-C067-451C-B882-E2E6AAB38B6A}" dt="2020-11-20T07:09:13.767" v="748"/>
        <pc:sldMkLst>
          <pc:docMk/>
          <pc:sldMk cId="411130999" sldId="411"/>
        </pc:sldMkLst>
        <pc:spChg chg="mod">
          <ac:chgData name="寛士 渡邉" userId="618df1e64dff1fb3" providerId="LiveId" clId="{82695D16-C067-451C-B882-E2E6AAB38B6A}" dt="2020-11-20T07:08:45.834" v="669"/>
          <ac:spMkLst>
            <pc:docMk/>
            <pc:sldMk cId="411130999" sldId="411"/>
            <ac:spMk id="8" creationId="{FAF87217-3A41-45AE-B007-808F7ED5AC7F}"/>
          </ac:spMkLst>
        </pc:spChg>
        <pc:spChg chg="mod">
          <ac:chgData name="寛士 渡邉" userId="618df1e64dff1fb3" providerId="LiveId" clId="{82695D16-C067-451C-B882-E2E6AAB38B6A}" dt="2020-11-20T07:09:13.767" v="748"/>
          <ac:spMkLst>
            <pc:docMk/>
            <pc:sldMk cId="411130999" sldId="411"/>
            <ac:spMk id="77" creationId="{00000000-0000-0000-0000-000000000000}"/>
          </ac:spMkLst>
        </pc:spChg>
      </pc:sldChg>
    </pc:docChg>
  </pc:docChgLst>
  <pc:docChgLst>
    <pc:chgData name="渡邉 寛士" userId="618df1e64dff1fb3" providerId="LiveId" clId="{34511D53-1E3A-4AFF-87B4-0625DF0F773B}"/>
    <pc:docChg chg="modSld sldOrd">
      <pc:chgData name="渡邉 寛士" userId="618df1e64dff1fb3" providerId="LiveId" clId="{34511D53-1E3A-4AFF-87B4-0625DF0F773B}" dt="2020-03-27T01:30:03.341" v="88"/>
      <pc:docMkLst>
        <pc:docMk/>
      </pc:docMkLst>
      <pc:sldChg chg="addSp modSp mod">
        <pc:chgData name="渡邉 寛士" userId="618df1e64dff1fb3" providerId="LiveId" clId="{34511D53-1E3A-4AFF-87B4-0625DF0F773B}" dt="2020-03-27T01:26:30.712" v="41" actId="27309"/>
        <pc:sldMkLst>
          <pc:docMk/>
          <pc:sldMk cId="1869852891" sldId="388"/>
        </pc:sldMkLst>
        <pc:graphicFrameChg chg="add modGraphic">
          <ac:chgData name="渡邉 寛士" userId="618df1e64dff1fb3" providerId="LiveId" clId="{34511D53-1E3A-4AFF-87B4-0625DF0F773B}" dt="2020-03-27T01:26:30.712" v="41" actId="27309"/>
          <ac:graphicFrameMkLst>
            <pc:docMk/>
            <pc:sldMk cId="1869852891" sldId="388"/>
            <ac:graphicFrameMk id="4" creationId="{1CE76E63-6AE6-4BDB-B2CC-3F63E45BA9C2}"/>
          </ac:graphicFrameMkLst>
        </pc:graphicFrameChg>
      </pc:sldChg>
      <pc:sldChg chg="modSp mod">
        <pc:chgData name="渡邉 寛士" userId="618df1e64dff1fb3" providerId="LiveId" clId="{34511D53-1E3A-4AFF-87B4-0625DF0F773B}" dt="2020-03-27T01:29:57.988" v="86" actId="20577"/>
        <pc:sldMkLst>
          <pc:docMk/>
          <pc:sldMk cId="3724862290" sldId="389"/>
        </pc:sldMkLst>
        <pc:spChg chg="mod">
          <ac:chgData name="渡邉 寛士" userId="618df1e64dff1fb3" providerId="LiveId" clId="{34511D53-1E3A-4AFF-87B4-0625DF0F773B}" dt="2020-03-27T01:29:57.988" v="86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ord">
        <pc:chgData name="渡邉 寛士" userId="618df1e64dff1fb3" providerId="LiveId" clId="{34511D53-1E3A-4AFF-87B4-0625DF0F773B}" dt="2020-03-27T01:30:03.341" v="88"/>
        <pc:sldMkLst>
          <pc:docMk/>
          <pc:sldMk cId="274862213" sldId="390"/>
        </pc:sldMkLst>
      </pc:sldChg>
    </pc:docChg>
  </pc:docChgLst>
  <pc:docChgLst>
    <pc:chgData name="渡邉 寛士" userId="618df1e64dff1fb3" providerId="LiveId" clId="{59EA1A51-9653-4BE1-A220-464F71CF0585}"/>
    <pc:docChg chg="addSld modSld sldOrd">
      <pc:chgData name="渡邉 寛士" userId="618df1e64dff1fb3" providerId="LiveId" clId="{59EA1A51-9653-4BE1-A220-464F71CF0585}" dt="2020-04-23T08:14:40.889" v="2275" actId="20577"/>
      <pc:docMkLst>
        <pc:docMk/>
      </pc:docMkLst>
      <pc:sldChg chg="modSp mod">
        <pc:chgData name="渡邉 寛士" userId="618df1e64dff1fb3" providerId="LiveId" clId="{59EA1A51-9653-4BE1-A220-464F71CF0585}" dt="2020-04-07T13:08:43.740" v="2206"/>
        <pc:sldMkLst>
          <pc:docMk/>
          <pc:sldMk cId="0" sldId="274"/>
        </pc:sldMkLst>
        <pc:spChg chg="mod">
          <ac:chgData name="渡邉 寛士" userId="618df1e64dff1fb3" providerId="LiveId" clId="{59EA1A51-9653-4BE1-A220-464F71CF0585}" dt="2020-04-07T13:08:43.740" v="2206"/>
          <ac:spMkLst>
            <pc:docMk/>
            <pc:sldMk cId="0" sldId="274"/>
            <ac:spMk id="3" creationId="{21A490EC-720C-48E1-B966-B83F27D7C5C4}"/>
          </ac:spMkLst>
        </pc:spChg>
      </pc:sldChg>
      <pc:sldChg chg="modSp mod">
        <pc:chgData name="渡邉 寛士" userId="618df1e64dff1fb3" providerId="LiveId" clId="{59EA1A51-9653-4BE1-A220-464F71CF0585}" dt="2020-04-07T12:29:00.601" v="932" actId="20577"/>
        <pc:sldMkLst>
          <pc:docMk/>
          <pc:sldMk cId="871288599" sldId="386"/>
        </pc:sldMkLst>
        <pc:spChg chg="mod">
          <ac:chgData name="渡邉 寛士" userId="618df1e64dff1fb3" providerId="LiveId" clId="{59EA1A51-9653-4BE1-A220-464F71CF0585}" dt="2020-04-07T12:29:00.601" v="932" actId="20577"/>
          <ac:spMkLst>
            <pc:docMk/>
            <pc:sldMk cId="871288599" sldId="386"/>
            <ac:spMk id="5" creationId="{BE10549F-8C0A-4E3B-BD9D-18384457F3E5}"/>
          </ac:spMkLst>
        </pc:spChg>
      </pc:sldChg>
      <pc:sldChg chg="modSp modAnim">
        <pc:chgData name="渡邉 寛士" userId="618df1e64dff1fb3" providerId="LiveId" clId="{59EA1A51-9653-4BE1-A220-464F71CF0585}" dt="2020-04-07T12:29:15.731" v="935" actId="20577"/>
        <pc:sldMkLst>
          <pc:docMk/>
          <pc:sldMk cId="1869852891" sldId="388"/>
        </pc:sldMkLst>
        <pc:spChg chg="mod">
          <ac:chgData name="渡邉 寛士" userId="618df1e64dff1fb3" providerId="LiveId" clId="{59EA1A51-9653-4BE1-A220-464F71CF0585}" dt="2020-04-07T12:29:15.731" v="935" actId="20577"/>
          <ac:spMkLst>
            <pc:docMk/>
            <pc:sldMk cId="1869852891" sldId="388"/>
            <ac:spMk id="6" creationId="{FAC88887-7653-4B8A-A299-FFBFAE67A6DC}"/>
          </ac:spMkLst>
        </pc:spChg>
      </pc:sldChg>
      <pc:sldChg chg="modSp mod">
        <pc:chgData name="渡邉 寛士" userId="618df1e64dff1fb3" providerId="LiveId" clId="{59EA1A51-9653-4BE1-A220-464F71CF0585}" dt="2020-04-07T12:29:46.873" v="1039" actId="20577"/>
        <pc:sldMkLst>
          <pc:docMk/>
          <pc:sldMk cId="3724862290" sldId="389"/>
        </pc:sldMkLst>
        <pc:spChg chg="mod">
          <ac:chgData name="渡邉 寛士" userId="618df1e64dff1fb3" providerId="LiveId" clId="{59EA1A51-9653-4BE1-A220-464F71CF0585}" dt="2020-04-07T12:29:46.873" v="1039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modSp mod">
        <pc:chgData name="渡邉 寛士" userId="618df1e64dff1fb3" providerId="LiveId" clId="{59EA1A51-9653-4BE1-A220-464F71CF0585}" dt="2020-04-07T12:57:54.354" v="1726"/>
        <pc:sldMkLst>
          <pc:docMk/>
          <pc:sldMk cId="274862213" sldId="390"/>
        </pc:sldMkLst>
        <pc:spChg chg="mod">
          <ac:chgData name="渡邉 寛士" userId="618df1e64dff1fb3" providerId="LiveId" clId="{59EA1A51-9653-4BE1-A220-464F71CF0585}" dt="2020-04-07T12:57:54.354" v="1726"/>
          <ac:spMkLst>
            <pc:docMk/>
            <pc:sldMk cId="274862213" sldId="390"/>
            <ac:spMk id="7" creationId="{60107F49-5526-4B09-8D0C-1870A9641279}"/>
          </ac:spMkLst>
        </pc:spChg>
      </pc:sldChg>
      <pc:sldChg chg="modSp mod modAnim">
        <pc:chgData name="渡邉 寛士" userId="618df1e64dff1fb3" providerId="LiveId" clId="{59EA1A51-9653-4BE1-A220-464F71CF0585}" dt="2020-04-07T12:58:17.875" v="1783"/>
        <pc:sldMkLst>
          <pc:docMk/>
          <pc:sldMk cId="2983626228" sldId="392"/>
        </pc:sldMkLst>
        <pc:spChg chg="mod">
          <ac:chgData name="渡邉 寛士" userId="618df1e64dff1fb3" providerId="LiveId" clId="{59EA1A51-9653-4BE1-A220-464F71CF0585}" dt="2020-04-07T12:58:00.909" v="1748"/>
          <ac:spMkLst>
            <pc:docMk/>
            <pc:sldMk cId="2983626228" sldId="392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7T12:58:17.875" v="1783"/>
          <ac:spMkLst>
            <pc:docMk/>
            <pc:sldMk cId="2983626228" sldId="392"/>
            <ac:spMk id="7" creationId="{60107F49-5526-4B09-8D0C-1870A9641279}"/>
          </ac:spMkLst>
        </pc:spChg>
      </pc:sldChg>
      <pc:sldChg chg="modSp">
        <pc:chgData name="渡邉 寛士" userId="618df1e64dff1fb3" providerId="LiveId" clId="{59EA1A51-9653-4BE1-A220-464F71CF0585}" dt="2020-04-07T13:08:16.424" v="2162"/>
        <pc:sldMkLst>
          <pc:docMk/>
          <pc:sldMk cId="4105955838" sldId="393"/>
        </pc:sldMkLst>
        <pc:spChg chg="mod">
          <ac:chgData name="渡邉 寛士" userId="618df1e64dff1fb3" providerId="LiveId" clId="{59EA1A51-9653-4BE1-A220-464F71CF0585}" dt="2020-04-07T13:08:16.424" v="2162"/>
          <ac:spMkLst>
            <pc:docMk/>
            <pc:sldMk cId="4105955838" sldId="393"/>
            <ac:spMk id="7" creationId="{60107F49-5526-4B09-8D0C-1870A9641279}"/>
          </ac:spMkLst>
        </pc:spChg>
      </pc:sldChg>
      <pc:sldChg chg="modSp modAnim">
        <pc:chgData name="渡邉 寛士" userId="618df1e64dff1fb3" providerId="LiveId" clId="{59EA1A51-9653-4BE1-A220-464F71CF0585}" dt="2020-04-23T08:14:40.889" v="2275" actId="20577"/>
        <pc:sldMkLst>
          <pc:docMk/>
          <pc:sldMk cId="4043710761" sldId="395"/>
        </pc:sldMkLst>
        <pc:spChg chg="mod">
          <ac:chgData name="渡邉 寛士" userId="618df1e64dff1fb3" providerId="LiveId" clId="{59EA1A51-9653-4BE1-A220-464F71CF0585}" dt="2020-04-23T08:14:40.889" v="2275" actId="20577"/>
          <ac:spMkLst>
            <pc:docMk/>
            <pc:sldMk cId="4043710761" sldId="395"/>
            <ac:spMk id="6" creationId="{FAC88887-7653-4B8A-A299-FFBFAE67A6DC}"/>
          </ac:spMkLst>
        </pc:spChg>
      </pc:sldChg>
      <pc:sldChg chg="ord">
        <pc:chgData name="渡邉 寛士" userId="618df1e64dff1fb3" providerId="LiveId" clId="{59EA1A51-9653-4BE1-A220-464F71CF0585}" dt="2020-04-07T12:54:17.420" v="1257"/>
        <pc:sldMkLst>
          <pc:docMk/>
          <pc:sldMk cId="191451879" sldId="397"/>
        </pc:sldMkLst>
      </pc:sldChg>
      <pc:sldChg chg="modSp mod">
        <pc:chgData name="渡邉 寛士" userId="618df1e64dff1fb3" providerId="LiveId" clId="{59EA1A51-9653-4BE1-A220-464F71CF0585}" dt="2020-04-09T03:25:58.799" v="2218"/>
        <pc:sldMkLst>
          <pc:docMk/>
          <pc:sldMk cId="1480093043" sldId="398"/>
        </pc:sldMkLst>
        <pc:spChg chg="mod">
          <ac:chgData name="渡邉 寛士" userId="618df1e64dff1fb3" providerId="LiveId" clId="{59EA1A51-9653-4BE1-A220-464F71CF0585}" dt="2020-04-07T12:53:49.736" v="1249" actId="20577"/>
          <ac:spMkLst>
            <pc:docMk/>
            <pc:sldMk cId="1480093043" sldId="398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9T03:25:58.799" v="2218"/>
          <ac:spMkLst>
            <pc:docMk/>
            <pc:sldMk cId="1480093043" sldId="398"/>
            <ac:spMk id="7" creationId="{60107F49-5526-4B09-8D0C-1870A9641279}"/>
          </ac:spMkLst>
        </pc:spChg>
      </pc:sldChg>
      <pc:sldChg chg="modSp">
        <pc:chgData name="渡邉 寛士" userId="618df1e64dff1fb3" providerId="LiveId" clId="{59EA1A51-9653-4BE1-A220-464F71CF0585}" dt="2020-04-09T03:28:06.240" v="2231"/>
        <pc:sldMkLst>
          <pc:docMk/>
          <pc:sldMk cId="1004582431" sldId="399"/>
        </pc:sldMkLst>
        <pc:spChg chg="mod">
          <ac:chgData name="渡邉 寛士" userId="618df1e64dff1fb3" providerId="LiveId" clId="{59EA1A51-9653-4BE1-A220-464F71CF0585}" dt="2020-04-09T03:28:06.240" v="2231"/>
          <ac:spMkLst>
            <pc:docMk/>
            <pc:sldMk cId="1004582431" sldId="399"/>
            <ac:spMk id="6" creationId="{FAC88887-7653-4B8A-A299-FFBFAE67A6DC}"/>
          </ac:spMkLst>
        </pc:spChg>
      </pc:sldChg>
      <pc:sldChg chg="modSp mod modAnim">
        <pc:chgData name="渡邉 寛士" userId="618df1e64dff1fb3" providerId="LiveId" clId="{59EA1A51-9653-4BE1-A220-464F71CF0585}" dt="2020-04-09T03:29:03.676" v="2247"/>
        <pc:sldMkLst>
          <pc:docMk/>
          <pc:sldMk cId="4109418501" sldId="402"/>
        </pc:sldMkLst>
        <pc:spChg chg="mod">
          <ac:chgData name="渡邉 寛士" userId="618df1e64dff1fb3" providerId="LiveId" clId="{59EA1A51-9653-4BE1-A220-464F71CF0585}" dt="2020-04-07T13:02:29.471" v="1959"/>
          <ac:spMkLst>
            <pc:docMk/>
            <pc:sldMk cId="4109418501" sldId="402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9T03:29:03.676" v="2247"/>
          <ac:spMkLst>
            <pc:docMk/>
            <pc:sldMk cId="4109418501" sldId="402"/>
            <ac:spMk id="6" creationId="{FAC88887-7653-4B8A-A299-FFBFAE67A6DC}"/>
          </ac:spMkLst>
        </pc:spChg>
      </pc:sldChg>
      <pc:sldChg chg="modSp">
        <pc:chgData name="渡邉 寛士" userId="618df1e64dff1fb3" providerId="LiveId" clId="{59EA1A51-9653-4BE1-A220-464F71CF0585}" dt="2020-04-07T13:07:32.909" v="2140"/>
        <pc:sldMkLst>
          <pc:docMk/>
          <pc:sldMk cId="3148134651" sldId="403"/>
        </pc:sldMkLst>
        <pc:spChg chg="mod">
          <ac:chgData name="渡邉 寛士" userId="618df1e64dff1fb3" providerId="LiveId" clId="{59EA1A51-9653-4BE1-A220-464F71CF0585}" dt="2020-04-07T13:07:32.909" v="2140"/>
          <ac:spMkLst>
            <pc:docMk/>
            <pc:sldMk cId="3148134651" sldId="403"/>
            <ac:spMk id="6" creationId="{FAC88887-7653-4B8A-A299-FFBFAE67A6DC}"/>
          </ac:spMkLst>
        </pc:spChg>
      </pc:sldChg>
      <pc:sldChg chg="modSp mod">
        <pc:chgData name="渡邉 寛士" userId="618df1e64dff1fb3" providerId="LiveId" clId="{59EA1A51-9653-4BE1-A220-464F71CF0585}" dt="2020-04-07T12:51:03.216" v="1111"/>
        <pc:sldMkLst>
          <pc:docMk/>
          <pc:sldMk cId="4117595858" sldId="409"/>
        </pc:sldMkLst>
        <pc:spChg chg="mod">
          <ac:chgData name="渡邉 寛士" userId="618df1e64dff1fb3" providerId="LiveId" clId="{59EA1A51-9653-4BE1-A220-464F71CF0585}" dt="2020-04-07T12:51:03.216" v="1111"/>
          <ac:spMkLst>
            <pc:docMk/>
            <pc:sldMk cId="4117595858" sldId="409"/>
            <ac:spMk id="5" creationId="{BE10549F-8C0A-4E3B-BD9D-18384457F3E5}"/>
          </ac:spMkLst>
        </pc:spChg>
      </pc:sldChg>
      <pc:sldChg chg="modSp add mod modAnim">
        <pc:chgData name="渡邉 寛士" userId="618df1e64dff1fb3" providerId="LiveId" clId="{59EA1A51-9653-4BE1-A220-464F71CF0585}" dt="2020-04-07T13:02:08.742" v="1937"/>
        <pc:sldMkLst>
          <pc:docMk/>
          <pc:sldMk cId="2571832739" sldId="410"/>
        </pc:sldMkLst>
        <pc:spChg chg="mod">
          <ac:chgData name="渡邉 寛士" userId="618df1e64dff1fb3" providerId="LiveId" clId="{59EA1A51-9653-4BE1-A220-464F71CF0585}" dt="2020-03-12T01:26:12.253" v="32"/>
          <ac:spMkLst>
            <pc:docMk/>
            <pc:sldMk cId="2571832739" sldId="410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7T13:02:08.742" v="1937"/>
          <ac:spMkLst>
            <pc:docMk/>
            <pc:sldMk cId="2571832739" sldId="410"/>
            <ac:spMk id="6" creationId="{FAC88887-7653-4B8A-A299-FFBFAE67A6DC}"/>
          </ac:spMkLst>
        </pc:spChg>
      </pc:sldChg>
    </pc:docChg>
  </pc:docChgLst>
  <pc:docChgLst>
    <pc:chgData name="渡邉 寛士" userId="618df1e64dff1fb3" providerId="LiveId" clId="{C4184523-6EFF-4696-9853-717F4C3A051E}"/>
    <pc:docChg chg="modSld">
      <pc:chgData name="渡邉 寛士" userId="618df1e64dff1fb3" providerId="LiveId" clId="{C4184523-6EFF-4696-9853-717F4C3A051E}" dt="2021-04-28T03:49:19.115" v="31"/>
      <pc:docMkLst>
        <pc:docMk/>
      </pc:docMkLst>
      <pc:sldChg chg="modSp mod">
        <pc:chgData name="渡邉 寛士" userId="618df1e64dff1fb3" providerId="LiveId" clId="{C4184523-6EFF-4696-9853-717F4C3A051E}" dt="2021-04-28T03:49:19.115" v="31"/>
        <pc:sldMkLst>
          <pc:docMk/>
          <pc:sldMk cId="1702340490" sldId="414"/>
        </pc:sldMkLst>
        <pc:graphicFrameChg chg="mod modGraphic">
          <ac:chgData name="渡邉 寛士" userId="618df1e64dff1fb3" providerId="LiveId" clId="{C4184523-6EFF-4696-9853-717F4C3A051E}" dt="2021-04-28T03:49:19.115" v="31"/>
          <ac:graphicFrameMkLst>
            <pc:docMk/>
            <pc:sldMk cId="1702340490" sldId="414"/>
            <ac:graphicFrameMk id="4" creationId="{03CDEF93-4223-47D9-8071-F5DD005A4F1A}"/>
          </ac:graphicFrameMkLst>
        </pc:graphicFrameChg>
      </pc:sldChg>
      <pc:sldChg chg="modSp mod">
        <pc:chgData name="渡邉 寛士" userId="618df1e64dff1fb3" providerId="LiveId" clId="{C4184523-6EFF-4696-9853-717F4C3A051E}" dt="2021-04-28T03:48:45.228" v="6" actId="14100"/>
        <pc:sldMkLst>
          <pc:docMk/>
          <pc:sldMk cId="1554183652" sldId="420"/>
        </pc:sldMkLst>
        <pc:spChg chg="mod">
          <ac:chgData name="渡邉 寛士" userId="618df1e64dff1fb3" providerId="LiveId" clId="{C4184523-6EFF-4696-9853-717F4C3A051E}" dt="2021-04-28T03:48:45.228" v="6" actId="14100"/>
          <ac:spMkLst>
            <pc:docMk/>
            <pc:sldMk cId="1554183652" sldId="420"/>
            <ac:spMk id="7" creationId="{89EE1F05-381C-42B0-97B1-D3840C79C18A}"/>
          </ac:spMkLst>
        </pc:spChg>
      </pc:sldChg>
    </pc:docChg>
  </pc:docChgLst>
  <pc:docChgLst>
    <pc:chgData name="渡邉 寛士" userId="618df1e64dff1fb3" providerId="LiveId" clId="{FFCFD052-85AC-495B-B62E-7CBFCCAE3092}"/>
    <pc:docChg chg="undo custSel addSld delSld modSld">
      <pc:chgData name="渡邉 寛士" userId="618df1e64dff1fb3" providerId="LiveId" clId="{FFCFD052-85AC-495B-B62E-7CBFCCAE3092}" dt="2020-02-20T13:46:46.526" v="30749"/>
      <pc:docMkLst>
        <pc:docMk/>
      </pc:docMkLst>
      <pc:sldChg chg="modAnim">
        <pc:chgData name="渡邉 寛士" userId="618df1e64dff1fb3" providerId="LiveId" clId="{FFCFD052-85AC-495B-B62E-7CBFCCAE3092}" dt="2020-02-11T13:14:45.663" v="314"/>
        <pc:sldMkLst>
          <pc:docMk/>
          <pc:sldMk cId="0" sldId="269"/>
        </pc:sldMkLst>
      </pc:sldChg>
      <pc:sldChg chg="modNotesTx">
        <pc:chgData name="渡邉 寛士" userId="618df1e64dff1fb3" providerId="LiveId" clId="{FFCFD052-85AC-495B-B62E-7CBFCCAE3092}" dt="2020-02-16T12:34:56.230" v="30560" actId="20577"/>
        <pc:sldMkLst>
          <pc:docMk/>
          <pc:sldMk cId="0" sldId="271"/>
        </pc:sldMkLst>
      </pc:sldChg>
      <pc:sldChg chg="modNotesTx">
        <pc:chgData name="渡邉 寛士" userId="618df1e64dff1fb3" providerId="LiveId" clId="{FFCFD052-85AC-495B-B62E-7CBFCCAE3092}" dt="2020-02-16T12:34:02.865" v="30537" actId="20577"/>
        <pc:sldMkLst>
          <pc:docMk/>
          <pc:sldMk cId="0" sldId="277"/>
        </pc:sldMkLst>
      </pc:sldChg>
      <pc:sldChg chg="modSp">
        <pc:chgData name="渡邉 寛士" userId="618df1e64dff1fb3" providerId="LiveId" clId="{FFCFD052-85AC-495B-B62E-7CBFCCAE3092}" dt="2020-02-16T08:33:46.485" v="30355"/>
        <pc:sldMkLst>
          <pc:docMk/>
          <pc:sldMk cId="0" sldId="278"/>
        </pc:sldMkLst>
        <pc:spChg chg="mod">
          <ac:chgData name="渡邉 寛士" userId="618df1e64dff1fb3" providerId="LiveId" clId="{FFCFD052-85AC-495B-B62E-7CBFCCAE3092}" dt="2020-02-16T08:33:46.485" v="30355"/>
          <ac:spMkLst>
            <pc:docMk/>
            <pc:sldMk cId="0" sldId="278"/>
            <ac:spMk id="124" creationId="{00000000-0000-0000-0000-000000000000}"/>
          </ac:spMkLst>
        </pc:spChg>
      </pc:sldChg>
      <pc:sldChg chg="modSp mod">
        <pc:chgData name="渡邉 寛士" userId="618df1e64dff1fb3" providerId="LiveId" clId="{FFCFD052-85AC-495B-B62E-7CBFCCAE3092}" dt="2020-02-12T13:25:59.614" v="1870"/>
        <pc:sldMkLst>
          <pc:docMk/>
          <pc:sldMk cId="0" sldId="282"/>
        </pc:sldMkLst>
        <pc:spChg chg="mod">
          <ac:chgData name="渡邉 寛士" userId="618df1e64dff1fb3" providerId="LiveId" clId="{FFCFD052-85AC-495B-B62E-7CBFCCAE3092}" dt="2020-02-12T13:25:59.614" v="1870"/>
          <ac:spMkLst>
            <pc:docMk/>
            <pc:sldMk cId="0" sldId="282"/>
            <ac:spMk id="7" creationId="{67C31280-C1EB-4F24-BF91-05B13B5873EF}"/>
          </ac:spMkLst>
        </pc:spChg>
      </pc:sldChg>
      <pc:sldChg chg="modSp mod modNotesTx">
        <pc:chgData name="渡邉 寛士" userId="618df1e64dff1fb3" providerId="LiveId" clId="{FFCFD052-85AC-495B-B62E-7CBFCCAE3092}" dt="2020-02-16T12:36:21.543" v="30584" actId="20577"/>
        <pc:sldMkLst>
          <pc:docMk/>
          <pc:sldMk cId="0" sldId="288"/>
        </pc:sldMkLst>
        <pc:spChg chg="mod">
          <ac:chgData name="渡邉 寛士" userId="618df1e64dff1fb3" providerId="LiveId" clId="{FFCFD052-85AC-495B-B62E-7CBFCCAE3092}" dt="2020-02-12T13:30:32.886" v="1906"/>
          <ac:spMkLst>
            <pc:docMk/>
            <pc:sldMk cId="0" sldId="288"/>
            <ac:spMk id="151" creationId="{00000000-0000-0000-0000-000000000000}"/>
          </ac:spMkLst>
        </pc:spChg>
      </pc:sldChg>
      <pc:sldChg chg="addSp delSp modSp mod modNotesTx">
        <pc:chgData name="渡邉 寛士" userId="618df1e64dff1fb3" providerId="LiveId" clId="{FFCFD052-85AC-495B-B62E-7CBFCCAE3092}" dt="2020-02-12T13:25:28.919" v="1860" actId="1076"/>
        <pc:sldMkLst>
          <pc:docMk/>
          <pc:sldMk cId="0" sldId="289"/>
        </pc:sldMkLst>
        <pc:spChg chg="mod">
          <ac:chgData name="渡邉 寛士" userId="618df1e64dff1fb3" providerId="LiveId" clId="{FFCFD052-85AC-495B-B62E-7CBFCCAE3092}" dt="2020-02-12T13:03:00.392" v="521" actId="1076"/>
          <ac:spMkLst>
            <pc:docMk/>
            <pc:sldMk cId="0" sldId="289"/>
            <ac:spMk id="2" creationId="{D461B5CF-5ABC-4142-9CD1-CE275F8D6AF9}"/>
          </ac:spMkLst>
        </pc:spChg>
        <pc:spChg chg="add mod">
          <ac:chgData name="渡邉 寛士" userId="618df1e64dff1fb3" providerId="LiveId" clId="{FFCFD052-85AC-495B-B62E-7CBFCCAE3092}" dt="2020-02-12T13:04:13.312" v="668"/>
          <ac:spMkLst>
            <pc:docMk/>
            <pc:sldMk cId="0" sldId="289"/>
            <ac:spMk id="6" creationId="{AC65678F-8D68-4243-989B-8B655C883DC7}"/>
          </ac:spMkLst>
        </pc:spChg>
        <pc:spChg chg="add mod">
          <ac:chgData name="渡邉 寛士" userId="618df1e64dff1fb3" providerId="LiveId" clId="{FFCFD052-85AC-495B-B62E-7CBFCCAE3092}" dt="2020-02-12T13:25:28.919" v="1860" actId="1076"/>
          <ac:spMkLst>
            <pc:docMk/>
            <pc:sldMk cId="0" sldId="289"/>
            <ac:spMk id="7" creationId="{D99F10E5-A373-4375-AF79-BD105ED3D369}"/>
          </ac:spMkLst>
        </pc:spChg>
        <pc:spChg chg="del">
          <ac:chgData name="渡邉 寛士" userId="618df1e64dff1fb3" providerId="LiveId" clId="{FFCFD052-85AC-495B-B62E-7CBFCCAE3092}" dt="2020-02-12T13:02:52.993" v="518" actId="478"/>
          <ac:spMkLst>
            <pc:docMk/>
            <pc:sldMk cId="0" sldId="289"/>
            <ac:spMk id="15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2T13:06:59.019" v="1052" actId="478"/>
          <ac:spMkLst>
            <pc:docMk/>
            <pc:sldMk cId="0" sldId="289"/>
            <ac:spMk id="154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02:29.872" v="516" actId="478"/>
          <ac:picMkLst>
            <pc:docMk/>
            <pc:sldMk cId="0" sldId="289"/>
            <ac:picMk id="152" creationId="{00000000-0000-0000-0000-000000000000}"/>
          </ac:picMkLst>
        </pc:picChg>
      </pc:sldChg>
      <pc:sldChg chg="addSp delSp modSp mod">
        <pc:chgData name="渡邉 寛士" userId="618df1e64dff1fb3" providerId="LiveId" clId="{FFCFD052-85AC-495B-B62E-7CBFCCAE3092}" dt="2020-02-16T08:35:30.151" v="30358"/>
        <pc:sldMkLst>
          <pc:docMk/>
          <pc:sldMk cId="0" sldId="290"/>
        </pc:sldMkLst>
        <pc:spChg chg="add mod">
          <ac:chgData name="渡邉 寛士" userId="618df1e64dff1fb3" providerId="LiveId" clId="{FFCFD052-85AC-495B-B62E-7CBFCCAE3092}" dt="2020-02-12T13:40:48.097" v="2728" actId="1076"/>
          <ac:spMkLst>
            <pc:docMk/>
            <pc:sldMk cId="0" sldId="290"/>
            <ac:spMk id="7" creationId="{EAA66681-BD36-4B2E-9889-CB54B8409763}"/>
          </ac:spMkLst>
        </pc:spChg>
        <pc:spChg chg="mod">
          <ac:chgData name="渡邉 寛士" userId="618df1e64dff1fb3" providerId="LiveId" clId="{FFCFD052-85AC-495B-B62E-7CBFCCAE3092}" dt="2020-02-16T08:35:30.151" v="30358"/>
          <ac:spMkLst>
            <pc:docMk/>
            <pc:sldMk cId="0" sldId="290"/>
            <ac:spMk id="158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38:10.614" v="2595" actId="478"/>
          <ac:picMkLst>
            <pc:docMk/>
            <pc:sldMk cId="0" sldId="290"/>
            <ac:picMk id="155" creationId="{00000000-0000-0000-0000-000000000000}"/>
          </ac:picMkLst>
        </pc:picChg>
      </pc:sldChg>
      <pc:sldChg chg="addSp delSp modSp mod modAnim">
        <pc:chgData name="渡邉 寛士" userId="618df1e64dff1fb3" providerId="LiveId" clId="{FFCFD052-85AC-495B-B62E-7CBFCCAE3092}" dt="2020-02-20T13:42:59.219" v="30725"/>
        <pc:sldMkLst>
          <pc:docMk/>
          <pc:sldMk cId="0" sldId="291"/>
        </pc:sldMkLst>
        <pc:spChg chg="mod">
          <ac:chgData name="渡邉 寛士" userId="618df1e64dff1fb3" providerId="LiveId" clId="{FFCFD052-85AC-495B-B62E-7CBFCCAE3092}" dt="2020-02-13T13:00:45.455" v="3715" actId="1076"/>
          <ac:spMkLst>
            <pc:docMk/>
            <pc:sldMk cId="0" sldId="291"/>
            <ac:spMk id="2" creationId="{CB06CC57-1372-4F87-8E6C-7E97A293B3E4}"/>
          </ac:spMkLst>
        </pc:spChg>
        <pc:spChg chg="add mod">
          <ac:chgData name="渡邉 寛士" userId="618df1e64dff1fb3" providerId="LiveId" clId="{FFCFD052-85AC-495B-B62E-7CBFCCAE3092}" dt="2020-02-13T13:03:14.277" v="3942" actId="1076"/>
          <ac:spMkLst>
            <pc:docMk/>
            <pc:sldMk cId="0" sldId="291"/>
            <ac:spMk id="8" creationId="{4A85FE9F-4399-40E3-9FAC-E1BFEEAB02C2}"/>
          </ac:spMkLst>
        </pc:spChg>
        <pc:spChg chg="add mod">
          <ac:chgData name="渡邉 寛士" userId="618df1e64dff1fb3" providerId="LiveId" clId="{FFCFD052-85AC-495B-B62E-7CBFCCAE3092}" dt="2020-02-13T13:18:26.255" v="4685" actId="207"/>
          <ac:spMkLst>
            <pc:docMk/>
            <pc:sldMk cId="0" sldId="291"/>
            <ac:spMk id="9" creationId="{E1B1D649-49E6-427E-941B-3FC7F5A19A88}"/>
          </ac:spMkLst>
        </pc:spChg>
        <pc:spChg chg="mod">
          <ac:chgData name="渡邉 寛士" userId="618df1e64dff1fb3" providerId="LiveId" clId="{FFCFD052-85AC-495B-B62E-7CBFCCAE3092}" dt="2020-02-13T07:27:33.427" v="2766" actId="20577"/>
          <ac:spMkLst>
            <pc:docMk/>
            <pc:sldMk cId="0" sldId="291"/>
            <ac:spMk id="160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09:14.186" v="3949" actId="478"/>
          <ac:spMkLst>
            <pc:docMk/>
            <pc:sldMk cId="0" sldId="291"/>
            <ac:spMk id="163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07:27:45.060" v="2769" actId="478"/>
          <ac:picMkLst>
            <pc:docMk/>
            <pc:sldMk cId="0" sldId="291"/>
            <ac:picMk id="159" creationId="{00000000-0000-0000-0000-000000000000}"/>
          </ac:picMkLst>
        </pc:picChg>
      </pc:sldChg>
      <pc:sldChg chg="addSp delSp modSp mod modAnim">
        <pc:chgData name="渡邉 寛士" userId="618df1e64dff1fb3" providerId="LiveId" clId="{FFCFD052-85AC-495B-B62E-7CBFCCAE3092}" dt="2020-02-13T13:55:04.415" v="8129"/>
        <pc:sldMkLst>
          <pc:docMk/>
          <pc:sldMk cId="0" sldId="292"/>
        </pc:sldMkLst>
        <pc:spChg chg="mod">
          <ac:chgData name="渡邉 寛士" userId="618df1e64dff1fb3" providerId="LiveId" clId="{FFCFD052-85AC-495B-B62E-7CBFCCAE3092}" dt="2020-02-13T13:12:54.049" v="4127" actId="1076"/>
          <ac:spMkLst>
            <pc:docMk/>
            <pc:sldMk cId="0" sldId="292"/>
            <ac:spMk id="2" creationId="{588FDFAD-6832-41C0-A2B1-0E01E30B239C}"/>
          </ac:spMkLst>
        </pc:spChg>
        <pc:spChg chg="add mod">
          <ac:chgData name="渡邉 寛士" userId="618df1e64dff1fb3" providerId="LiveId" clId="{FFCFD052-85AC-495B-B62E-7CBFCCAE3092}" dt="2020-02-13T13:11:43.359" v="4120" actId="1076"/>
          <ac:spMkLst>
            <pc:docMk/>
            <pc:sldMk cId="0" sldId="292"/>
            <ac:spMk id="8" creationId="{C5A53E31-99A5-46C2-9181-2F0D6600EF7D}"/>
          </ac:spMkLst>
        </pc:spChg>
        <pc:spChg chg="add mod">
          <ac:chgData name="渡邉 寛士" userId="618df1e64dff1fb3" providerId="LiveId" clId="{FFCFD052-85AC-495B-B62E-7CBFCCAE3092}" dt="2020-02-13T13:55:04.415" v="8129"/>
          <ac:spMkLst>
            <pc:docMk/>
            <pc:sldMk cId="0" sldId="292"/>
            <ac:spMk id="9" creationId="{8E0AA621-B19B-42F2-A343-C59A0188C50E}"/>
          </ac:spMkLst>
        </pc:spChg>
        <pc:spChg chg="del">
          <ac:chgData name="渡邉 寛士" userId="618df1e64dff1fb3" providerId="LiveId" clId="{FFCFD052-85AC-495B-B62E-7CBFCCAE3092}" dt="2020-02-13T13:12:48.988" v="4125" actId="478"/>
          <ac:spMkLst>
            <pc:docMk/>
            <pc:sldMk cId="0" sldId="292"/>
            <ac:spMk id="167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12:45.139" v="4124" actId="478"/>
          <ac:spMkLst>
            <pc:docMk/>
            <pc:sldMk cId="0" sldId="292"/>
            <ac:spMk id="168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3:11:11.426" v="3976" actId="478"/>
          <ac:picMkLst>
            <pc:docMk/>
            <pc:sldMk cId="0" sldId="292"/>
            <ac:picMk id="164" creationId="{00000000-0000-0000-0000-000000000000}"/>
          </ac:picMkLst>
        </pc:picChg>
      </pc:sldChg>
      <pc:sldChg chg="addSp delSp modSp mod modAnim modNotesTx">
        <pc:chgData name="渡邉 寛士" userId="618df1e64dff1fb3" providerId="LiveId" clId="{FFCFD052-85AC-495B-B62E-7CBFCCAE3092}" dt="2020-02-20T13:42:29.617" v="30724"/>
        <pc:sldMkLst>
          <pc:docMk/>
          <pc:sldMk cId="0" sldId="293"/>
        </pc:sldMkLst>
        <pc:spChg chg="mod">
          <ac:chgData name="渡邉 寛士" userId="618df1e64dff1fb3" providerId="LiveId" clId="{FFCFD052-85AC-495B-B62E-7CBFCCAE3092}" dt="2020-02-13T13:22:02.205" v="5158" actId="1076"/>
          <ac:spMkLst>
            <pc:docMk/>
            <pc:sldMk cId="0" sldId="293"/>
            <ac:spMk id="2" creationId="{FBF75ACD-B244-4CE5-A3C7-A43029F45BD6}"/>
          </ac:spMkLst>
        </pc:spChg>
        <pc:spChg chg="add mod">
          <ac:chgData name="渡邉 寛士" userId="618df1e64dff1fb3" providerId="LiveId" clId="{FFCFD052-85AC-495B-B62E-7CBFCCAE3092}" dt="2020-02-13T13:22:32.014" v="5309"/>
          <ac:spMkLst>
            <pc:docMk/>
            <pc:sldMk cId="0" sldId="293"/>
            <ac:spMk id="6" creationId="{59DA8CDE-A908-4F0A-B09D-73ADB9424784}"/>
          </ac:spMkLst>
        </pc:spChg>
        <pc:spChg chg="add mod">
          <ac:chgData name="渡邉 寛士" userId="618df1e64dff1fb3" providerId="LiveId" clId="{FFCFD052-85AC-495B-B62E-7CBFCCAE3092}" dt="2020-02-20T13:42:29.617" v="30724"/>
          <ac:spMkLst>
            <pc:docMk/>
            <pc:sldMk cId="0" sldId="293"/>
            <ac:spMk id="7" creationId="{83D8F000-CEDB-49A9-A6C9-D5AEAC8966AB}"/>
          </ac:spMkLst>
        </pc:spChg>
        <pc:spChg chg="del">
          <ac:chgData name="渡邉 寛士" userId="618df1e64dff1fb3" providerId="LiveId" clId="{FFCFD052-85AC-495B-B62E-7CBFCCAE3092}" dt="2020-02-13T13:21:51.260" v="5154" actId="478"/>
          <ac:spMkLst>
            <pc:docMk/>
            <pc:sldMk cId="0" sldId="293"/>
            <ac:spMk id="170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23:09.603" v="5330" actId="478"/>
          <ac:spMkLst>
            <pc:docMk/>
            <pc:sldMk cId="0" sldId="293"/>
            <ac:spMk id="171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3:21:39.647" v="5151" actId="478"/>
          <ac:picMkLst>
            <pc:docMk/>
            <pc:sldMk cId="0" sldId="293"/>
            <ac:picMk id="169" creationId="{00000000-0000-0000-0000-000000000000}"/>
          </ac:picMkLst>
        </pc:picChg>
      </pc:sldChg>
      <pc:sldChg chg="del">
        <pc:chgData name="渡邉 寛士" userId="618df1e64dff1fb3" providerId="LiveId" clId="{FFCFD052-85AC-495B-B62E-7CBFCCAE3092}" dt="2020-02-13T13:36:33.343" v="7013" actId="47"/>
        <pc:sldMkLst>
          <pc:docMk/>
          <pc:sldMk cId="0" sldId="294"/>
        </pc:sldMkLst>
      </pc:sldChg>
      <pc:sldChg chg="del">
        <pc:chgData name="渡邉 寛士" userId="618df1e64dff1fb3" providerId="LiveId" clId="{FFCFD052-85AC-495B-B62E-7CBFCCAE3092}" dt="2020-02-13T13:44:22.887" v="7687" actId="47"/>
        <pc:sldMkLst>
          <pc:docMk/>
          <pc:sldMk cId="0" sldId="295"/>
        </pc:sldMkLst>
      </pc:sldChg>
      <pc:sldChg chg="del">
        <pc:chgData name="渡邉 寛士" userId="618df1e64dff1fb3" providerId="LiveId" clId="{FFCFD052-85AC-495B-B62E-7CBFCCAE3092}" dt="2020-02-13T13:45:50.455" v="8067" actId="47"/>
        <pc:sldMkLst>
          <pc:docMk/>
          <pc:sldMk cId="0" sldId="296"/>
        </pc:sldMkLst>
      </pc:sldChg>
      <pc:sldChg chg="delSp modSp del mod">
        <pc:chgData name="渡邉 寛士" userId="618df1e64dff1fb3" providerId="LiveId" clId="{FFCFD052-85AC-495B-B62E-7CBFCCAE3092}" dt="2020-02-12T13:14:40.969" v="1165" actId="47"/>
        <pc:sldMkLst>
          <pc:docMk/>
          <pc:sldMk cId="0" sldId="297"/>
        </pc:sldMkLst>
        <pc:spChg chg="del">
          <ac:chgData name="渡邉 寛士" userId="618df1e64dff1fb3" providerId="LiveId" clId="{FFCFD052-85AC-495B-B62E-7CBFCCAE3092}" dt="2020-02-12T13:14:29.234" v="1163" actId="478"/>
          <ac:spMkLst>
            <pc:docMk/>
            <pc:sldMk cId="0" sldId="297"/>
            <ac:spMk id="180" creationId="{00000000-0000-0000-0000-000000000000}"/>
          </ac:spMkLst>
        </pc:spChg>
        <pc:spChg chg="del">
          <ac:chgData name="渡邉 寛士" userId="618df1e64dff1fb3" providerId="LiveId" clId="{FFCFD052-85AC-495B-B62E-7CBFCCAE3092}" dt="2020-02-12T13:14:22.813" v="1161" actId="478"/>
          <ac:spMkLst>
            <pc:docMk/>
            <pc:sldMk cId="0" sldId="297"/>
            <ac:spMk id="20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2T13:14:26.652" v="1162" actId="478"/>
          <ac:spMkLst>
            <pc:docMk/>
            <pc:sldMk cId="0" sldId="297"/>
            <ac:spMk id="213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14:02.877" v="1159" actId="478"/>
          <ac:picMkLst>
            <pc:docMk/>
            <pc:sldMk cId="0" sldId="297"/>
            <ac:picMk id="179" creationId="{00000000-0000-0000-0000-000000000000}"/>
          </ac:picMkLst>
        </pc:picChg>
      </pc:sldChg>
      <pc:sldChg chg="addSp delSp modSp mod modNotesTx">
        <pc:chgData name="渡邉 寛士" userId="618df1e64dff1fb3" providerId="LiveId" clId="{FFCFD052-85AC-495B-B62E-7CBFCCAE3092}" dt="2020-02-13T14:44:45.655" v="10026" actId="1076"/>
        <pc:sldMkLst>
          <pc:docMk/>
          <pc:sldMk cId="0" sldId="298"/>
        </pc:sldMkLst>
        <pc:spChg chg="mod">
          <ac:chgData name="渡邉 寛士" userId="618df1e64dff1fb3" providerId="LiveId" clId="{FFCFD052-85AC-495B-B62E-7CBFCCAE3092}" dt="2020-02-13T14:11:47.632" v="8493" actId="1076"/>
          <ac:spMkLst>
            <pc:docMk/>
            <pc:sldMk cId="0" sldId="298"/>
            <ac:spMk id="2" creationId="{3AF4E98A-4589-4E8A-B8D0-C3639D1DF4A4}"/>
          </ac:spMkLst>
        </pc:spChg>
        <pc:spChg chg="add del mod">
          <ac:chgData name="渡邉 寛士" userId="618df1e64dff1fb3" providerId="LiveId" clId="{FFCFD052-85AC-495B-B62E-7CBFCCAE3092}" dt="2020-02-13T14:11:38.107" v="8491"/>
          <ac:spMkLst>
            <pc:docMk/>
            <pc:sldMk cId="0" sldId="298"/>
            <ac:spMk id="3" creationId="{D33A541B-4DCF-4509-AE43-A87268C8A8E3}"/>
          </ac:spMkLst>
        </pc:spChg>
        <pc:spChg chg="add mod">
          <ac:chgData name="渡邉 寛士" userId="618df1e64dff1fb3" providerId="LiveId" clId="{FFCFD052-85AC-495B-B62E-7CBFCCAE3092}" dt="2020-02-13T14:14:15.330" v="8745" actId="122"/>
          <ac:spMkLst>
            <pc:docMk/>
            <pc:sldMk cId="0" sldId="298"/>
            <ac:spMk id="4" creationId="{99EC47A0-ACA5-4DAB-B21D-160BE65C0379}"/>
          </ac:spMkLst>
        </pc:spChg>
        <pc:spChg chg="add mod">
          <ac:chgData name="渡邉 寛士" userId="618df1e64dff1fb3" providerId="LiveId" clId="{FFCFD052-85AC-495B-B62E-7CBFCCAE3092}" dt="2020-02-13T14:26:20.733" v="9427" actId="1076"/>
          <ac:spMkLst>
            <pc:docMk/>
            <pc:sldMk cId="0" sldId="298"/>
            <ac:spMk id="5" creationId="{AF8E1120-05D3-4683-9062-5382A1B3C97D}"/>
          </ac:spMkLst>
        </pc:spChg>
        <pc:spChg chg="add mod">
          <ac:chgData name="渡邉 寛士" userId="618df1e64dff1fb3" providerId="LiveId" clId="{FFCFD052-85AC-495B-B62E-7CBFCCAE3092}" dt="2020-02-13T14:30:35.957" v="9526" actId="1076"/>
          <ac:spMkLst>
            <pc:docMk/>
            <pc:sldMk cId="0" sldId="298"/>
            <ac:spMk id="6" creationId="{90713ECF-F275-4CD3-9992-684F20A62148}"/>
          </ac:spMkLst>
        </pc:spChg>
        <pc:spChg chg="add mod">
          <ac:chgData name="渡邉 寛士" userId="618df1e64dff1fb3" providerId="LiveId" clId="{FFCFD052-85AC-495B-B62E-7CBFCCAE3092}" dt="2020-02-13T14:08:04.498" v="8296"/>
          <ac:spMkLst>
            <pc:docMk/>
            <pc:sldMk cId="0" sldId="298"/>
            <ac:spMk id="35" creationId="{3D9968C0-E505-4A63-BF58-493AB3B8EDAA}"/>
          </ac:spMkLst>
        </pc:spChg>
        <pc:spChg chg="add mod">
          <ac:chgData name="渡邉 寛士" userId="618df1e64dff1fb3" providerId="LiveId" clId="{FFCFD052-85AC-495B-B62E-7CBFCCAE3092}" dt="2020-02-13T14:26:54.249" v="9463" actId="20577"/>
          <ac:spMkLst>
            <pc:docMk/>
            <pc:sldMk cId="0" sldId="298"/>
            <ac:spMk id="38" creationId="{CCEF47AB-E260-42C0-9945-1B1E6C00D870}"/>
          </ac:spMkLst>
        </pc:spChg>
        <pc:spChg chg="add del">
          <ac:chgData name="渡邉 寛士" userId="618df1e64dff1fb3" providerId="LiveId" clId="{FFCFD052-85AC-495B-B62E-7CBFCCAE3092}" dt="2020-02-13T14:44:29.086" v="9992"/>
          <ac:spMkLst>
            <pc:docMk/>
            <pc:sldMk cId="0" sldId="298"/>
            <ac:spMk id="41" creationId="{300FCE3A-426D-4794-8D5E-6BDFF409EBE2}"/>
          </ac:spMkLst>
        </pc:spChg>
        <pc:spChg chg="add mod">
          <ac:chgData name="渡邉 寛士" userId="618df1e64dff1fb3" providerId="LiveId" clId="{FFCFD052-85AC-495B-B62E-7CBFCCAE3092}" dt="2020-02-13T14:44:45.655" v="10026" actId="1076"/>
          <ac:spMkLst>
            <pc:docMk/>
            <pc:sldMk cId="0" sldId="298"/>
            <ac:spMk id="42" creationId="{7D9774C1-0203-489A-9C50-0655B024FAAD}"/>
          </ac:spMkLst>
        </pc:spChg>
        <pc:spChg chg="mod">
          <ac:chgData name="渡邉 寛士" userId="618df1e64dff1fb3" providerId="LiveId" clId="{FFCFD052-85AC-495B-B62E-7CBFCCAE3092}" dt="2020-02-13T14:24:21.937" v="9228" actId="1076"/>
          <ac:spMkLst>
            <pc:docMk/>
            <pc:sldMk cId="0" sldId="298"/>
            <ac:spMk id="215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4:25.463" v="9229" actId="1076"/>
          <ac:spMkLst>
            <pc:docMk/>
            <pc:sldMk cId="0" sldId="298"/>
            <ac:spMk id="216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4:13.350" v="9227" actId="478"/>
          <ac:spMkLst>
            <pc:docMk/>
            <pc:sldMk cId="0" sldId="298"/>
            <ac:spMk id="219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02.321" v="9112" actId="478"/>
          <ac:spMkLst>
            <pc:docMk/>
            <pc:sldMk cId="0" sldId="298"/>
            <ac:spMk id="220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56.550" v="9224" actId="478"/>
          <ac:spMkLst>
            <pc:docMk/>
            <pc:sldMk cId="0" sldId="298"/>
            <ac:spMk id="221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00.313" v="9111" actId="478"/>
          <ac:spMkLst>
            <pc:docMk/>
            <pc:sldMk cId="0" sldId="298"/>
            <ac:spMk id="222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7.211" v="9118" actId="478"/>
          <ac:spMkLst>
            <pc:docMk/>
            <pc:sldMk cId="0" sldId="298"/>
            <ac:spMk id="229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29.507" v="9215" actId="1076"/>
          <ac:spMkLst>
            <pc:docMk/>
            <pc:sldMk cId="0" sldId="298"/>
            <ac:spMk id="23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25.565" v="9214" actId="1076"/>
          <ac:spMkLst>
            <pc:docMk/>
            <pc:sldMk cId="0" sldId="298"/>
            <ac:spMk id="231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17.347" v="9212" actId="478"/>
          <ac:spMkLst>
            <pc:docMk/>
            <pc:sldMk cId="0" sldId="298"/>
            <ac:spMk id="232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20.369" v="9213" actId="478"/>
          <ac:spMkLst>
            <pc:docMk/>
            <pc:sldMk cId="0" sldId="298"/>
            <ac:spMk id="233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0.918" v="9116" actId="478"/>
          <ac:spMkLst>
            <pc:docMk/>
            <pc:sldMk cId="0" sldId="298"/>
            <ac:spMk id="235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3.663" v="9117" actId="478"/>
          <ac:spMkLst>
            <pc:docMk/>
            <pc:sldMk cId="0" sldId="298"/>
            <ac:spMk id="236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07:43.364" v="8132" actId="478"/>
          <ac:spMkLst>
            <pc:docMk/>
            <pc:sldMk cId="0" sldId="298"/>
            <ac:spMk id="238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1:38.619" v="9115" actId="478"/>
          <ac:spMkLst>
            <pc:docMk/>
            <pc:sldMk cId="0" sldId="298"/>
            <ac:spMk id="239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0:10.701" v="9055"/>
          <ac:spMkLst>
            <pc:docMk/>
            <pc:sldMk cId="0" sldId="298"/>
            <ac:spMk id="24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47.682" v="9223" actId="1038"/>
          <ac:spMkLst>
            <pc:docMk/>
            <pc:sldMk cId="0" sldId="298"/>
            <ac:spMk id="241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0:50.414" v="9107" actId="478"/>
          <ac:spMkLst>
            <pc:docMk/>
            <pc:sldMk cId="0" sldId="298"/>
            <ac:spMk id="242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9:47.730" v="9507" actId="478"/>
          <ac:spMkLst>
            <pc:docMk/>
            <pc:sldMk cId="0" sldId="298"/>
            <ac:spMk id="243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19:01.100" v="9031" actId="478"/>
          <ac:spMkLst>
            <pc:docMk/>
            <pc:sldMk cId="0" sldId="298"/>
            <ac:spMk id="24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5:26.611" v="9338" actId="1076"/>
          <ac:spMkLst>
            <pc:docMk/>
            <pc:sldMk cId="0" sldId="298"/>
            <ac:spMk id="245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4:07:39.586" v="8131" actId="478"/>
          <ac:picMkLst>
            <pc:docMk/>
            <pc:sldMk cId="0" sldId="298"/>
            <ac:picMk id="214" creationId="{00000000-0000-0000-0000-000000000000}"/>
          </ac:picMkLst>
        </pc:picChg>
      </pc:sldChg>
      <pc:sldChg chg="del">
        <pc:chgData name="渡邉 寛士" userId="618df1e64dff1fb3" providerId="LiveId" clId="{FFCFD052-85AC-495B-B62E-7CBFCCAE3092}" dt="2020-02-14T12:56:37.443" v="11797" actId="47"/>
        <pc:sldMkLst>
          <pc:docMk/>
          <pc:sldMk cId="0" sldId="324"/>
        </pc:sldMkLst>
      </pc:sldChg>
      <pc:sldChg chg="del">
        <pc:chgData name="渡邉 寛士" userId="618df1e64dff1fb3" providerId="LiveId" clId="{FFCFD052-85AC-495B-B62E-7CBFCCAE3092}" dt="2020-02-14T12:56:53.090" v="11798" actId="47"/>
        <pc:sldMkLst>
          <pc:docMk/>
          <pc:sldMk cId="0" sldId="325"/>
        </pc:sldMkLst>
      </pc:sldChg>
      <pc:sldChg chg="del">
        <pc:chgData name="渡邉 寛士" userId="618df1e64dff1fb3" providerId="LiveId" clId="{FFCFD052-85AC-495B-B62E-7CBFCCAE3092}" dt="2020-02-14T13:18:30.551" v="13787" actId="47"/>
        <pc:sldMkLst>
          <pc:docMk/>
          <pc:sldMk cId="0" sldId="326"/>
        </pc:sldMkLst>
      </pc:sldChg>
      <pc:sldChg chg="del">
        <pc:chgData name="渡邉 寛士" userId="618df1e64dff1fb3" providerId="LiveId" clId="{FFCFD052-85AC-495B-B62E-7CBFCCAE3092}" dt="2020-02-14T13:21:26.725" v="13991" actId="47"/>
        <pc:sldMkLst>
          <pc:docMk/>
          <pc:sldMk cId="0" sldId="327"/>
        </pc:sldMkLst>
      </pc:sldChg>
      <pc:sldChg chg="del">
        <pc:chgData name="渡邉 寛士" userId="618df1e64dff1fb3" providerId="LiveId" clId="{FFCFD052-85AC-495B-B62E-7CBFCCAE3092}" dt="2020-02-14T13:25:32.746" v="14639" actId="47"/>
        <pc:sldMkLst>
          <pc:docMk/>
          <pc:sldMk cId="0" sldId="328"/>
        </pc:sldMkLst>
      </pc:sldChg>
      <pc:sldChg chg="del">
        <pc:chgData name="渡邉 寛士" userId="618df1e64dff1fb3" providerId="LiveId" clId="{FFCFD052-85AC-495B-B62E-7CBFCCAE3092}" dt="2020-02-14T13:28:30.565" v="15391" actId="47"/>
        <pc:sldMkLst>
          <pc:docMk/>
          <pc:sldMk cId="0" sldId="329"/>
        </pc:sldMkLst>
      </pc:sldChg>
      <pc:sldChg chg="del">
        <pc:chgData name="渡邉 寛士" userId="618df1e64dff1fb3" providerId="LiveId" clId="{FFCFD052-85AC-495B-B62E-7CBFCCAE3092}" dt="2020-02-14T13:31:30.062" v="15392" actId="47"/>
        <pc:sldMkLst>
          <pc:docMk/>
          <pc:sldMk cId="0" sldId="330"/>
        </pc:sldMkLst>
      </pc:sldChg>
      <pc:sldChg chg="del">
        <pc:chgData name="渡邉 寛士" userId="618df1e64dff1fb3" providerId="LiveId" clId="{FFCFD052-85AC-495B-B62E-7CBFCCAE3092}" dt="2020-02-14T13:46:54.299" v="16465" actId="47"/>
        <pc:sldMkLst>
          <pc:docMk/>
          <pc:sldMk cId="0" sldId="331"/>
        </pc:sldMkLst>
      </pc:sldChg>
      <pc:sldChg chg="del">
        <pc:chgData name="渡邉 寛士" userId="618df1e64dff1fb3" providerId="LiveId" clId="{FFCFD052-85AC-495B-B62E-7CBFCCAE3092}" dt="2020-02-16T06:44:06.399" v="17592" actId="47"/>
        <pc:sldMkLst>
          <pc:docMk/>
          <pc:sldMk cId="0" sldId="332"/>
        </pc:sldMkLst>
      </pc:sldChg>
      <pc:sldChg chg="del">
        <pc:chgData name="渡邉 寛士" userId="618df1e64dff1fb3" providerId="LiveId" clId="{FFCFD052-85AC-495B-B62E-7CBFCCAE3092}" dt="2020-02-16T06:44:12.942" v="17593" actId="47"/>
        <pc:sldMkLst>
          <pc:docMk/>
          <pc:sldMk cId="0" sldId="333"/>
        </pc:sldMkLst>
      </pc:sldChg>
      <pc:sldChg chg="del">
        <pc:chgData name="渡邉 寛士" userId="618df1e64dff1fb3" providerId="LiveId" clId="{FFCFD052-85AC-495B-B62E-7CBFCCAE3092}" dt="2020-02-16T06:56:27.722" v="18691" actId="47"/>
        <pc:sldMkLst>
          <pc:docMk/>
          <pc:sldMk cId="0" sldId="334"/>
        </pc:sldMkLst>
      </pc:sldChg>
      <pc:sldChg chg="del">
        <pc:chgData name="渡邉 寛士" userId="618df1e64dff1fb3" providerId="LiveId" clId="{FFCFD052-85AC-495B-B62E-7CBFCCAE3092}" dt="2020-02-16T07:06:14.385" v="19910" actId="47"/>
        <pc:sldMkLst>
          <pc:docMk/>
          <pc:sldMk cId="0" sldId="335"/>
        </pc:sldMkLst>
      </pc:sldChg>
      <pc:sldChg chg="del">
        <pc:chgData name="渡邉 寛士" userId="618df1e64dff1fb3" providerId="LiveId" clId="{FFCFD052-85AC-495B-B62E-7CBFCCAE3092}" dt="2020-02-16T07:23:00.715" v="22212" actId="47"/>
        <pc:sldMkLst>
          <pc:docMk/>
          <pc:sldMk cId="0" sldId="336"/>
        </pc:sldMkLst>
      </pc:sldChg>
      <pc:sldChg chg="del">
        <pc:chgData name="渡邉 寛士" userId="618df1e64dff1fb3" providerId="LiveId" clId="{FFCFD052-85AC-495B-B62E-7CBFCCAE3092}" dt="2020-02-16T07:23:02.795" v="22213" actId="47"/>
        <pc:sldMkLst>
          <pc:docMk/>
          <pc:sldMk cId="0" sldId="337"/>
        </pc:sldMkLst>
      </pc:sldChg>
      <pc:sldChg chg="del">
        <pc:chgData name="渡邉 寛士" userId="618df1e64dff1fb3" providerId="LiveId" clId="{FFCFD052-85AC-495B-B62E-7CBFCCAE3092}" dt="2020-02-16T07:27:29.435" v="23041" actId="47"/>
        <pc:sldMkLst>
          <pc:docMk/>
          <pc:sldMk cId="0" sldId="338"/>
        </pc:sldMkLst>
      </pc:sldChg>
      <pc:sldChg chg="del">
        <pc:chgData name="渡邉 寛士" userId="618df1e64dff1fb3" providerId="LiveId" clId="{FFCFD052-85AC-495B-B62E-7CBFCCAE3092}" dt="2020-02-16T07:51:41.460" v="24862" actId="47"/>
        <pc:sldMkLst>
          <pc:docMk/>
          <pc:sldMk cId="0" sldId="339"/>
        </pc:sldMkLst>
      </pc:sldChg>
      <pc:sldChg chg="del">
        <pc:chgData name="渡邉 寛士" userId="618df1e64dff1fb3" providerId="LiveId" clId="{FFCFD052-85AC-495B-B62E-7CBFCCAE3092}" dt="2020-02-16T08:02:17.674" v="27386" actId="47"/>
        <pc:sldMkLst>
          <pc:docMk/>
          <pc:sldMk cId="0" sldId="340"/>
        </pc:sldMkLst>
      </pc:sldChg>
      <pc:sldChg chg="del">
        <pc:chgData name="渡邉 寛士" userId="618df1e64dff1fb3" providerId="LiveId" clId="{FFCFD052-85AC-495B-B62E-7CBFCCAE3092}" dt="2020-02-16T08:02:19.181" v="27387" actId="47"/>
        <pc:sldMkLst>
          <pc:docMk/>
          <pc:sldMk cId="0" sldId="341"/>
        </pc:sldMkLst>
      </pc:sldChg>
      <pc:sldChg chg="del">
        <pc:chgData name="渡邉 寛士" userId="618df1e64dff1fb3" providerId="LiveId" clId="{FFCFD052-85AC-495B-B62E-7CBFCCAE3092}" dt="2020-02-16T08:02:19.888" v="27388" actId="47"/>
        <pc:sldMkLst>
          <pc:docMk/>
          <pc:sldMk cId="0" sldId="342"/>
        </pc:sldMkLst>
      </pc:sldChg>
      <pc:sldChg chg="del">
        <pc:chgData name="渡邉 寛士" userId="618df1e64dff1fb3" providerId="LiveId" clId="{FFCFD052-85AC-495B-B62E-7CBFCCAE3092}" dt="2020-02-16T08:03:43.783" v="28176" actId="47"/>
        <pc:sldMkLst>
          <pc:docMk/>
          <pc:sldMk cId="0" sldId="343"/>
        </pc:sldMkLst>
      </pc:sldChg>
      <pc:sldChg chg="del">
        <pc:chgData name="渡邉 寛士" userId="618df1e64dff1fb3" providerId="LiveId" clId="{FFCFD052-85AC-495B-B62E-7CBFCCAE3092}" dt="2020-02-16T08:10:13.665" v="28750" actId="47"/>
        <pc:sldMkLst>
          <pc:docMk/>
          <pc:sldMk cId="0" sldId="344"/>
        </pc:sldMkLst>
      </pc:sldChg>
      <pc:sldChg chg="del">
        <pc:chgData name="渡邉 寛士" userId="618df1e64dff1fb3" providerId="LiveId" clId="{FFCFD052-85AC-495B-B62E-7CBFCCAE3092}" dt="2020-02-16T08:12:53.572" v="29256" actId="47"/>
        <pc:sldMkLst>
          <pc:docMk/>
          <pc:sldMk cId="0" sldId="345"/>
        </pc:sldMkLst>
      </pc:sldChg>
      <pc:sldChg chg="del">
        <pc:chgData name="渡邉 寛士" userId="618df1e64dff1fb3" providerId="LiveId" clId="{FFCFD052-85AC-495B-B62E-7CBFCCAE3092}" dt="2020-02-16T08:18:49.336" v="29599" actId="47"/>
        <pc:sldMkLst>
          <pc:docMk/>
          <pc:sldMk cId="0" sldId="346"/>
        </pc:sldMkLst>
      </pc:sldChg>
      <pc:sldChg chg="modSp mod modAnim">
        <pc:chgData name="渡邉 寛士" userId="618df1e64dff1fb3" providerId="LiveId" clId="{FFCFD052-85AC-495B-B62E-7CBFCCAE3092}" dt="2020-02-11T13:14:56.992" v="317"/>
        <pc:sldMkLst>
          <pc:docMk/>
          <pc:sldMk cId="1801123173" sldId="352"/>
        </pc:sldMkLst>
        <pc:spChg chg="mod">
          <ac:chgData name="渡邉 寛士" userId="618df1e64dff1fb3" providerId="LiveId" clId="{FFCFD052-85AC-495B-B62E-7CBFCCAE3092}" dt="2020-02-11T13:09:29.233" v="87" actId="20577"/>
          <ac:spMkLst>
            <pc:docMk/>
            <pc:sldMk cId="1801123173" sldId="352"/>
            <ac:spMk id="3" creationId="{010AE6D8-7095-4195-AA8A-153EDE62D71E}"/>
          </ac:spMkLst>
        </pc:spChg>
        <pc:spChg chg="mod">
          <ac:chgData name="渡邉 寛士" userId="618df1e64dff1fb3" providerId="LiveId" clId="{FFCFD052-85AC-495B-B62E-7CBFCCAE3092}" dt="2020-02-11T13:12:36.957" v="253"/>
          <ac:spMkLst>
            <pc:docMk/>
            <pc:sldMk cId="1801123173" sldId="352"/>
            <ac:spMk id="53" creationId="{00000000-0000-0000-0000-000000000000}"/>
          </ac:spMkLst>
        </pc:spChg>
      </pc:sldChg>
      <pc:sldChg chg="addSp delSp modSp mod modAnim modNotesTx">
        <pc:chgData name="渡邉 寛士" userId="618df1e64dff1fb3" providerId="LiveId" clId="{FFCFD052-85AC-495B-B62E-7CBFCCAE3092}" dt="2020-02-11T13:14:36.128" v="311"/>
        <pc:sldMkLst>
          <pc:docMk/>
          <pc:sldMk cId="1547405777" sldId="353"/>
        </pc:sldMkLst>
        <pc:spChg chg="mod">
          <ac:chgData name="渡邉 寛士" userId="618df1e64dff1fb3" providerId="LiveId" clId="{FFCFD052-85AC-495B-B62E-7CBFCCAE3092}" dt="2020-02-11T13:11:53.397" v="217"/>
          <ac:spMkLst>
            <pc:docMk/>
            <pc:sldMk cId="1547405777" sldId="353"/>
            <ac:spMk id="3" creationId="{010AE6D8-7095-4195-AA8A-153EDE62D71E}"/>
          </ac:spMkLst>
        </pc:spChg>
        <pc:spChg chg="add mod">
          <ac:chgData name="渡邉 寛士" userId="618df1e64dff1fb3" providerId="LiveId" clId="{FFCFD052-85AC-495B-B62E-7CBFCCAE3092}" dt="2020-02-11T13:13:32.476" v="257" actId="1076"/>
          <ac:spMkLst>
            <pc:docMk/>
            <pc:sldMk cId="1547405777" sldId="353"/>
            <ac:spMk id="7" creationId="{5D0221F6-12EF-46D3-B37B-6C0643B3FE13}"/>
          </ac:spMkLst>
        </pc:spChg>
        <pc:spChg chg="del mod">
          <ac:chgData name="渡邉 寛士" userId="618df1e64dff1fb3" providerId="LiveId" clId="{FFCFD052-85AC-495B-B62E-7CBFCCAE3092}" dt="2020-02-11T13:13:15.946" v="255" actId="478"/>
          <ac:spMkLst>
            <pc:docMk/>
            <pc:sldMk cId="1547405777" sldId="353"/>
            <ac:spMk id="53" creationId="{00000000-0000-0000-0000-000000000000}"/>
          </ac:spMkLst>
        </pc:spChg>
      </pc:sldChg>
      <pc:sldChg chg="modSp mod">
        <pc:chgData name="渡邉 寛士" userId="618df1e64dff1fb3" providerId="LiveId" clId="{FFCFD052-85AC-495B-B62E-7CBFCCAE3092}" dt="2020-02-12T13:26:10.278" v="1888"/>
        <pc:sldMkLst>
          <pc:docMk/>
          <pc:sldMk cId="4062192372" sldId="357"/>
        </pc:sldMkLst>
        <pc:spChg chg="mod">
          <ac:chgData name="渡邉 寛士" userId="618df1e64dff1fb3" providerId="LiveId" clId="{FFCFD052-85AC-495B-B62E-7CBFCCAE3092}" dt="2020-02-12T13:26:10.278" v="1888"/>
          <ac:spMkLst>
            <pc:docMk/>
            <pc:sldMk cId="4062192372" sldId="357"/>
            <ac:spMk id="8" creationId="{8733C40A-145D-4180-87F7-85EF549A1C12}"/>
          </ac:spMkLst>
        </pc:spChg>
      </pc:sldChg>
      <pc:sldChg chg="modSp mod">
        <pc:chgData name="渡邉 寛士" userId="618df1e64dff1fb3" providerId="LiveId" clId="{FFCFD052-85AC-495B-B62E-7CBFCCAE3092}" dt="2020-02-12T13:26:04.968" v="1879"/>
        <pc:sldMkLst>
          <pc:docMk/>
          <pc:sldMk cId="1240257348" sldId="358"/>
        </pc:sldMkLst>
        <pc:spChg chg="mod">
          <ac:chgData name="渡邉 寛士" userId="618df1e64dff1fb3" providerId="LiveId" clId="{FFCFD052-85AC-495B-B62E-7CBFCCAE3092}" dt="2020-02-12T13:26:04.968" v="1879"/>
          <ac:spMkLst>
            <pc:docMk/>
            <pc:sldMk cId="1240257348" sldId="358"/>
            <ac:spMk id="7" creationId="{67C31280-C1EB-4F24-BF91-05B13B5873EF}"/>
          </ac:spMkLst>
        </pc:spChg>
      </pc:sldChg>
      <pc:sldChg chg="delSp modSp add mod">
        <pc:chgData name="渡邉 寛士" userId="618df1e64dff1fb3" providerId="LiveId" clId="{FFCFD052-85AC-495B-B62E-7CBFCCAE3092}" dt="2020-02-13T13:45:58.095" v="8070"/>
        <pc:sldMkLst>
          <pc:docMk/>
          <pc:sldMk cId="510456361" sldId="359"/>
        </pc:sldMkLst>
        <pc:spChg chg="mod">
          <ac:chgData name="渡邉 寛士" userId="618df1e64dff1fb3" providerId="LiveId" clId="{FFCFD052-85AC-495B-B62E-7CBFCCAE3092}" dt="2020-02-13T13:45:58.095" v="8070"/>
          <ac:spMkLst>
            <pc:docMk/>
            <pc:sldMk cId="510456361" sldId="359"/>
            <ac:spMk id="6" creationId="{AC65678F-8D68-4243-989B-8B655C883DC7}"/>
          </ac:spMkLst>
        </pc:spChg>
        <pc:spChg chg="del">
          <ac:chgData name="渡邉 寛士" userId="618df1e64dff1fb3" providerId="LiveId" clId="{FFCFD052-85AC-495B-B62E-7CBFCCAE3092}" dt="2020-02-12T13:14:54.275" v="1166" actId="478"/>
          <ac:spMkLst>
            <pc:docMk/>
            <pc:sldMk cId="510456361" sldId="359"/>
            <ac:spMk id="7" creationId="{D99F10E5-A373-4375-AF79-BD105ED3D369}"/>
          </ac:spMkLst>
        </pc:spChg>
      </pc:sldChg>
      <pc:sldChg chg="modSp add mod modAnim modNotesTx">
        <pc:chgData name="渡邉 寛士" userId="618df1e64dff1fb3" providerId="LiveId" clId="{FFCFD052-85AC-495B-B62E-7CBFCCAE3092}" dt="2020-02-20T13:41:58.091" v="30695"/>
        <pc:sldMkLst>
          <pc:docMk/>
          <pc:sldMk cId="3095476300" sldId="360"/>
        </pc:sldMkLst>
        <pc:spChg chg="mod">
          <ac:chgData name="渡邉 寛士" userId="618df1e64dff1fb3" providerId="LiveId" clId="{FFCFD052-85AC-495B-B62E-7CBFCCAE3092}" dt="2020-02-13T13:29:08.277" v="6190"/>
          <ac:spMkLst>
            <pc:docMk/>
            <pc:sldMk cId="3095476300" sldId="360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20T13:41:58.091" v="30695"/>
          <ac:spMkLst>
            <pc:docMk/>
            <pc:sldMk cId="3095476300" sldId="360"/>
            <ac:spMk id="7" creationId="{83D8F000-CEDB-49A9-A6C9-D5AEAC8966AB}"/>
          </ac:spMkLst>
        </pc:spChg>
      </pc:sldChg>
      <pc:sldChg chg="modSp add mod modAnim">
        <pc:chgData name="渡邉 寛士" userId="618df1e64dff1fb3" providerId="LiveId" clId="{FFCFD052-85AC-495B-B62E-7CBFCCAE3092}" dt="2020-02-13T14:22:35.210" v="9139"/>
        <pc:sldMkLst>
          <pc:docMk/>
          <pc:sldMk cId="3484520469" sldId="361"/>
        </pc:sldMkLst>
        <pc:spChg chg="mod">
          <ac:chgData name="渡邉 寛士" userId="618df1e64dff1fb3" providerId="LiveId" clId="{FFCFD052-85AC-495B-B62E-7CBFCCAE3092}" dt="2020-02-13T13:44:09.181" v="7683"/>
          <ac:spMkLst>
            <pc:docMk/>
            <pc:sldMk cId="3484520469" sldId="361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13T14:22:35.210" v="9139"/>
          <ac:spMkLst>
            <pc:docMk/>
            <pc:sldMk cId="3484520469" sldId="361"/>
            <ac:spMk id="7" creationId="{83D8F000-CEDB-49A9-A6C9-D5AEAC8966AB}"/>
          </ac:spMkLst>
        </pc:spChg>
      </pc:sldChg>
      <pc:sldChg chg="modSp add mod modAnim modNotesTx">
        <pc:chgData name="渡邉 寛士" userId="618df1e64dff1fb3" providerId="LiveId" clId="{FFCFD052-85AC-495B-B62E-7CBFCCAE3092}" dt="2020-02-16T12:40:02.144" v="30615" actId="20577"/>
        <pc:sldMkLst>
          <pc:docMk/>
          <pc:sldMk cId="2796548610" sldId="362"/>
        </pc:sldMkLst>
        <pc:spChg chg="mod">
          <ac:chgData name="渡邉 寛士" userId="618df1e64dff1fb3" providerId="LiveId" clId="{FFCFD052-85AC-495B-B62E-7CBFCCAE3092}" dt="2020-02-13T13:44:36.232" v="7735"/>
          <ac:spMkLst>
            <pc:docMk/>
            <pc:sldMk cId="2796548610" sldId="362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13T13:45:45.524" v="8066" actId="1076"/>
          <ac:spMkLst>
            <pc:docMk/>
            <pc:sldMk cId="2796548610" sldId="362"/>
            <ac:spMk id="7" creationId="{83D8F000-CEDB-49A9-A6C9-D5AEAC8966AB}"/>
          </ac:spMkLst>
        </pc:spChg>
      </pc:sldChg>
      <pc:sldChg chg="addSp delSp modSp add mod">
        <pc:chgData name="渡邉 寛士" userId="618df1e64dff1fb3" providerId="LiveId" clId="{FFCFD052-85AC-495B-B62E-7CBFCCAE3092}" dt="2020-02-13T14:50:48.271" v="10163" actId="1076"/>
        <pc:sldMkLst>
          <pc:docMk/>
          <pc:sldMk cId="2063634786" sldId="363"/>
        </pc:sldMkLst>
        <pc:spChg chg="del">
          <ac:chgData name="渡邉 寛士" userId="618df1e64dff1fb3" providerId="LiveId" clId="{FFCFD052-85AC-495B-B62E-7CBFCCAE3092}" dt="2020-02-13T14:45:30.328" v="10035" actId="478"/>
          <ac:spMkLst>
            <pc:docMk/>
            <pc:sldMk cId="2063634786" sldId="363"/>
            <ac:spMk id="2" creationId="{3AF4E98A-4589-4E8A-B8D0-C3639D1DF4A4}"/>
          </ac:spMkLst>
        </pc:spChg>
        <pc:spChg chg="mod">
          <ac:chgData name="渡邉 寛士" userId="618df1e64dff1fb3" providerId="LiveId" clId="{FFCFD052-85AC-495B-B62E-7CBFCCAE3092}" dt="2020-02-13T14:35:27.569" v="9629"/>
          <ac:spMkLst>
            <pc:docMk/>
            <pc:sldMk cId="2063634786" sldId="363"/>
            <ac:spMk id="4" creationId="{99EC47A0-ACA5-4DAB-B21D-160BE65C0379}"/>
          </ac:spMkLst>
        </pc:spChg>
        <pc:spChg chg="mod">
          <ac:chgData name="渡邉 寛士" userId="618df1e64dff1fb3" providerId="LiveId" clId="{FFCFD052-85AC-495B-B62E-7CBFCCAE3092}" dt="2020-02-13T14:47:12.707" v="10095" actId="1076"/>
          <ac:spMkLst>
            <pc:docMk/>
            <pc:sldMk cId="2063634786" sldId="363"/>
            <ac:spMk id="5" creationId="{AF8E1120-05D3-4683-9062-5382A1B3C97D}"/>
          </ac:spMkLst>
        </pc:spChg>
        <pc:spChg chg="mod">
          <ac:chgData name="渡邉 寛士" userId="618df1e64dff1fb3" providerId="LiveId" clId="{FFCFD052-85AC-495B-B62E-7CBFCCAE3092}" dt="2020-02-13T14:31:05.036" v="9534"/>
          <ac:spMkLst>
            <pc:docMk/>
            <pc:sldMk cId="2063634786" sldId="363"/>
            <ac:spMk id="6" creationId="{90713ECF-F275-4CD3-9992-684F20A62148}"/>
          </ac:spMkLst>
        </pc:spChg>
        <pc:spChg chg="add mod">
          <ac:chgData name="渡邉 寛士" userId="618df1e64dff1fb3" providerId="LiveId" clId="{FFCFD052-85AC-495B-B62E-7CBFCCAE3092}" dt="2020-02-13T14:42:48.528" v="9947" actId="20577"/>
          <ac:spMkLst>
            <pc:docMk/>
            <pc:sldMk cId="2063634786" sldId="363"/>
            <ac:spMk id="25" creationId="{7EE3EA43-AFDB-4A09-A980-3947955221F4}"/>
          </ac:spMkLst>
        </pc:spChg>
        <pc:spChg chg="add del mod">
          <ac:chgData name="渡邉 寛士" userId="618df1e64dff1fb3" providerId="LiveId" clId="{FFCFD052-85AC-495B-B62E-7CBFCCAE3092}" dt="2020-02-13T14:50:26.932" v="10156"/>
          <ac:spMkLst>
            <pc:docMk/>
            <pc:sldMk cId="2063634786" sldId="363"/>
            <ac:spMk id="26" creationId="{538E05CC-464E-426C-BA6D-EA7E62601323}"/>
          </ac:spMkLst>
        </pc:spChg>
        <pc:spChg chg="add mod">
          <ac:chgData name="渡邉 寛士" userId="618df1e64dff1fb3" providerId="LiveId" clId="{FFCFD052-85AC-495B-B62E-7CBFCCAE3092}" dt="2020-02-13T14:45:15.769" v="10034" actId="688"/>
          <ac:spMkLst>
            <pc:docMk/>
            <pc:sldMk cId="2063634786" sldId="363"/>
            <ac:spMk id="27" creationId="{DC99FC84-3114-4AD1-96E0-9253325D073B}"/>
          </ac:spMkLst>
        </pc:spChg>
        <pc:spChg chg="add del">
          <ac:chgData name="渡邉 寛士" userId="618df1e64dff1fb3" providerId="LiveId" clId="{FFCFD052-85AC-495B-B62E-7CBFCCAE3092}" dt="2020-02-13T14:44:57.188" v="10028"/>
          <ac:spMkLst>
            <pc:docMk/>
            <pc:sldMk cId="2063634786" sldId="363"/>
            <ac:spMk id="28" creationId="{466FF5EE-A128-4082-B861-CA812B678439}"/>
          </ac:spMkLst>
        </pc:spChg>
        <pc:spChg chg="add del">
          <ac:chgData name="渡邉 寛士" userId="618df1e64dff1fb3" providerId="LiveId" clId="{FFCFD052-85AC-495B-B62E-7CBFCCAE3092}" dt="2020-02-13T14:45:02.302" v="10030"/>
          <ac:spMkLst>
            <pc:docMk/>
            <pc:sldMk cId="2063634786" sldId="363"/>
            <ac:spMk id="29" creationId="{1793666A-DC11-4143-8BE8-54015D04CB93}"/>
          </ac:spMkLst>
        </pc:spChg>
        <pc:spChg chg="add mod">
          <ac:chgData name="渡邉 寛士" userId="618df1e64dff1fb3" providerId="LiveId" clId="{FFCFD052-85AC-495B-B62E-7CBFCCAE3092}" dt="2020-02-13T14:50:34.381" v="10162" actId="1076"/>
          <ac:spMkLst>
            <pc:docMk/>
            <pc:sldMk cId="2063634786" sldId="363"/>
            <ac:spMk id="30" creationId="{10EA1D0F-9F96-45A8-9F79-7FDE100B3625}"/>
          </ac:spMkLst>
        </pc:spChg>
        <pc:spChg chg="mod">
          <ac:chgData name="渡邉 寛士" userId="618df1e64dff1fb3" providerId="LiveId" clId="{FFCFD052-85AC-495B-B62E-7CBFCCAE3092}" dt="2020-02-13T14:49:03.772" v="10122"/>
          <ac:spMkLst>
            <pc:docMk/>
            <pc:sldMk cId="2063634786" sldId="363"/>
            <ac:spMk id="38" creationId="{CCEF47AB-E260-42C0-9945-1B1E6C00D870}"/>
          </ac:spMkLst>
        </pc:spChg>
        <pc:spChg chg="del mod">
          <ac:chgData name="渡邉 寛士" userId="618df1e64dff1fb3" providerId="LiveId" clId="{FFCFD052-85AC-495B-B62E-7CBFCCAE3092}" dt="2020-02-13T14:34:26.090" v="9607" actId="478"/>
          <ac:spMkLst>
            <pc:docMk/>
            <pc:sldMk cId="2063634786" sldId="363"/>
            <ac:spMk id="22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34:22.574" v="9606" actId="478"/>
          <ac:spMkLst>
            <pc:docMk/>
            <pc:sldMk cId="2063634786" sldId="363"/>
            <ac:spMk id="22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5:07.665" v="10031" actId="1076"/>
          <ac:spMkLst>
            <pc:docMk/>
            <pc:sldMk cId="2063634786" sldId="363"/>
            <ac:spMk id="225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54.969" v="10092" actId="1076"/>
          <ac:spMkLst>
            <pc:docMk/>
            <pc:sldMk cId="2063634786" sldId="363"/>
            <ac:spMk id="23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44.103" v="10090" actId="1076"/>
          <ac:spMkLst>
            <pc:docMk/>
            <pc:sldMk cId="2063634786" sldId="363"/>
            <ac:spMk id="231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7:00.457" v="10093" actId="1076"/>
          <ac:spMkLst>
            <pc:docMk/>
            <pc:sldMk cId="2063634786" sldId="363"/>
            <ac:spMk id="23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50:48.271" v="10163" actId="1076"/>
          <ac:spMkLst>
            <pc:docMk/>
            <pc:sldMk cId="2063634786" sldId="363"/>
            <ac:spMk id="237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31:28.365" v="9554" actId="478"/>
          <ac:spMkLst>
            <pc:docMk/>
            <pc:sldMk cId="2063634786" sldId="363"/>
            <ac:spMk id="24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47.350" v="10091" actId="1076"/>
          <ac:spMkLst>
            <pc:docMk/>
            <pc:sldMk cId="2063634786" sldId="363"/>
            <ac:spMk id="241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7:06.364" v="10094" actId="1076"/>
          <ac:spMkLst>
            <pc:docMk/>
            <pc:sldMk cId="2063634786" sldId="363"/>
            <ac:spMk id="245" creationId="{00000000-0000-0000-0000-000000000000}"/>
          </ac:spMkLst>
        </pc:spChg>
      </pc:sldChg>
      <pc:sldChg chg="modSp">
        <pc:chgData name="渡邉 寛士" userId="618df1e64dff1fb3" providerId="LiveId" clId="{FFCFD052-85AC-495B-B62E-7CBFCCAE3092}" dt="2020-02-16T12:43:27.974" v="30683"/>
        <pc:sldMkLst>
          <pc:docMk/>
          <pc:sldMk cId="2928654324" sldId="372"/>
        </pc:sldMkLst>
        <pc:spChg chg="mod">
          <ac:chgData name="渡邉 寛士" userId="618df1e64dff1fb3" providerId="LiveId" clId="{FFCFD052-85AC-495B-B62E-7CBFCCAE3092}" dt="2020-02-16T12:43:27.974" v="30683"/>
          <ac:spMkLst>
            <pc:docMk/>
            <pc:sldMk cId="2928654324" sldId="372"/>
            <ac:spMk id="7" creationId="{83D8F000-CEDB-49A9-A6C9-D5AEAC8966AB}"/>
          </ac:spMkLst>
        </pc:spChg>
      </pc:sldChg>
      <pc:sldChg chg="modSp mod modNotesTx">
        <pc:chgData name="渡邉 寛士" userId="618df1e64dff1fb3" providerId="LiveId" clId="{FFCFD052-85AC-495B-B62E-7CBFCCAE3092}" dt="2020-02-16T12:48:04.172" v="30686" actId="20577"/>
        <pc:sldMkLst>
          <pc:docMk/>
          <pc:sldMk cId="96684865" sldId="380"/>
        </pc:sldMkLst>
        <pc:spChg chg="mod">
          <ac:chgData name="渡邉 寛士" userId="618df1e64dff1fb3" providerId="LiveId" clId="{FFCFD052-85AC-495B-B62E-7CBFCCAE3092}" dt="2020-02-16T12:48:04.172" v="30686" actId="20577"/>
          <ac:spMkLst>
            <pc:docMk/>
            <pc:sldMk cId="96684865" sldId="380"/>
            <ac:spMk id="6" creationId="{59DA8CDE-A908-4F0A-B09D-73ADB9424784}"/>
          </ac:spMkLst>
        </pc:spChg>
      </pc:sldChg>
      <pc:sldChg chg="modSp modAnim modNotesTx">
        <pc:chgData name="渡邉 寛士" userId="618df1e64dff1fb3" providerId="LiveId" clId="{FFCFD052-85AC-495B-B62E-7CBFCCAE3092}" dt="2020-02-16T12:40:53.970" v="30630" actId="20577"/>
        <pc:sldMkLst>
          <pc:docMk/>
          <pc:sldMk cId="194512101" sldId="384"/>
        </pc:sldMkLst>
        <pc:spChg chg="mod">
          <ac:chgData name="渡邉 寛士" userId="618df1e64dff1fb3" providerId="LiveId" clId="{FFCFD052-85AC-495B-B62E-7CBFCCAE3092}" dt="2020-02-14T13:27:10.086" v="15118" actId="20577"/>
          <ac:spMkLst>
            <pc:docMk/>
            <pc:sldMk cId="194512101" sldId="384"/>
            <ac:spMk id="6" creationId="{FAC88887-7653-4B8A-A299-FFBFAE67A6DC}"/>
          </ac:spMkLst>
        </pc:spChg>
      </pc:sldChg>
      <pc:sldChg chg="modSp">
        <pc:chgData name="渡邉 寛士" userId="618df1e64dff1fb3" providerId="LiveId" clId="{FFCFD052-85AC-495B-B62E-7CBFCCAE3092}" dt="2020-02-14T12:38:14.659" v="10200"/>
        <pc:sldMkLst>
          <pc:docMk/>
          <pc:sldMk cId="871288599" sldId="386"/>
        </pc:sldMkLst>
        <pc:spChg chg="mod">
          <ac:chgData name="渡邉 寛士" userId="618df1e64dff1fb3" providerId="LiveId" clId="{FFCFD052-85AC-495B-B62E-7CBFCCAE3092}" dt="2020-02-14T12:38:14.659" v="10200"/>
          <ac:spMkLst>
            <pc:docMk/>
            <pc:sldMk cId="871288599" sldId="386"/>
            <ac:spMk id="6" creationId="{FAC88887-7653-4B8A-A299-FFBFAE67A6DC}"/>
          </ac:spMkLst>
        </pc:spChg>
      </pc:sldChg>
      <pc:sldChg chg="modSp add mod modAnim modNotesTx">
        <pc:chgData name="渡邉 寛士" userId="618df1e64dff1fb3" providerId="LiveId" clId="{FFCFD052-85AC-495B-B62E-7CBFCCAE3092}" dt="2020-02-14T12:57:19.952" v="11878" actId="20577"/>
        <pc:sldMkLst>
          <pc:docMk/>
          <pc:sldMk cId="3801148590" sldId="387"/>
        </pc:sldMkLst>
        <pc:spChg chg="mod">
          <ac:chgData name="渡邉 寛士" userId="618df1e64dff1fb3" providerId="LiveId" clId="{FFCFD052-85AC-495B-B62E-7CBFCCAE3092}" dt="2020-02-14T12:45:19.569" v="10809"/>
          <ac:spMkLst>
            <pc:docMk/>
            <pc:sldMk cId="3801148590" sldId="38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2:55:07.078" v="11642" actId="20577"/>
          <ac:spMkLst>
            <pc:docMk/>
            <pc:sldMk cId="3801148590" sldId="387"/>
            <ac:spMk id="6" creationId="{FAC88887-7653-4B8A-A299-FFBFAE67A6DC}"/>
          </ac:spMkLst>
        </pc:spChg>
      </pc:sldChg>
      <pc:sldChg chg="delSp modSp add del mod">
        <pc:chgData name="渡邉 寛士" userId="618df1e64dff1fb3" providerId="LiveId" clId="{FFCFD052-85AC-495B-B62E-7CBFCCAE3092}" dt="2020-02-14T12:55:56.805" v="11668" actId="47"/>
        <pc:sldMkLst>
          <pc:docMk/>
          <pc:sldMk cId="564696343" sldId="388"/>
        </pc:sldMkLst>
        <pc:spChg chg="del mod">
          <ac:chgData name="渡邉 寛士" userId="618df1e64dff1fb3" providerId="LiveId" clId="{FFCFD052-85AC-495B-B62E-7CBFCCAE3092}" dt="2020-02-14T12:55:41.564" v="11665" actId="478"/>
          <ac:spMkLst>
            <pc:docMk/>
            <pc:sldMk cId="564696343" sldId="388"/>
            <ac:spMk id="5" creationId="{BE10549F-8C0A-4E3B-BD9D-18384457F3E5}"/>
          </ac:spMkLst>
        </pc:spChg>
      </pc:sldChg>
      <pc:sldChg chg="modSp add mod modAnim modNotesTx">
        <pc:chgData name="渡邉 寛士" userId="618df1e64dff1fb3" providerId="LiveId" clId="{FFCFD052-85AC-495B-B62E-7CBFCCAE3092}" dt="2020-02-14T13:08:56.843" v="13116" actId="20577"/>
        <pc:sldMkLst>
          <pc:docMk/>
          <pc:sldMk cId="1869852891" sldId="388"/>
        </pc:sldMkLst>
        <pc:spChg chg="mod">
          <ac:chgData name="渡邉 寛士" userId="618df1e64dff1fb3" providerId="LiveId" clId="{FFCFD052-85AC-495B-B62E-7CBFCCAE3092}" dt="2020-02-14T12:56:18.734" v="11794"/>
          <ac:spMkLst>
            <pc:docMk/>
            <pc:sldMk cId="1869852891" sldId="38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08:50.256" v="13114"/>
          <ac:spMkLst>
            <pc:docMk/>
            <pc:sldMk cId="1869852891" sldId="388"/>
            <ac:spMk id="6" creationId="{FAC88887-7653-4B8A-A299-FFBFAE67A6DC}"/>
          </ac:spMkLst>
        </pc:spChg>
      </pc:sldChg>
      <pc:sldChg chg="add del">
        <pc:chgData name="渡邉 寛士" userId="618df1e64dff1fb3" providerId="LiveId" clId="{FFCFD052-85AC-495B-B62E-7CBFCCAE3092}" dt="2020-02-14T12:55:50.359" v="11667" actId="47"/>
        <pc:sldMkLst>
          <pc:docMk/>
          <pc:sldMk cId="2990625663" sldId="389"/>
        </pc:sldMkLst>
      </pc:sldChg>
      <pc:sldChg chg="addSp delSp modSp add mod delAnim">
        <pc:chgData name="渡邉 寛士" userId="618df1e64dff1fb3" providerId="LiveId" clId="{FFCFD052-85AC-495B-B62E-7CBFCCAE3092}" dt="2020-02-14T13:18:11.217" v="13786"/>
        <pc:sldMkLst>
          <pc:docMk/>
          <pc:sldMk cId="3724862290" sldId="389"/>
        </pc:sldMkLst>
        <pc:spChg chg="mod">
          <ac:chgData name="渡邉 寛士" userId="618df1e64dff1fb3" providerId="LiveId" clId="{FFCFD052-85AC-495B-B62E-7CBFCCAE3092}" dt="2020-02-14T13:09:34.437" v="13142"/>
          <ac:spMkLst>
            <pc:docMk/>
            <pc:sldMk cId="3724862290" sldId="389"/>
            <ac:spMk id="5" creationId="{BE10549F-8C0A-4E3B-BD9D-18384457F3E5}"/>
          </ac:spMkLst>
        </pc:spChg>
        <pc:spChg chg="del">
          <ac:chgData name="渡邉 寛士" userId="618df1e64dff1fb3" providerId="LiveId" clId="{FFCFD052-85AC-495B-B62E-7CBFCCAE3092}" dt="2020-02-14T13:10:09.210" v="13143" actId="478"/>
          <ac:spMkLst>
            <pc:docMk/>
            <pc:sldMk cId="3724862290" sldId="389"/>
            <ac:spMk id="6" creationId="{FAC88887-7653-4B8A-A299-FFBFAE67A6DC}"/>
          </ac:spMkLst>
        </pc:spChg>
        <pc:spChg chg="add mod">
          <ac:chgData name="渡邉 寛士" userId="618df1e64dff1fb3" providerId="LiveId" clId="{FFCFD052-85AC-495B-B62E-7CBFCCAE3092}" dt="2020-02-14T13:18:11.217" v="13786"/>
          <ac:spMkLst>
            <pc:docMk/>
            <pc:sldMk cId="3724862290" sldId="389"/>
            <ac:spMk id="7" creationId="{60107F49-5526-4B09-8D0C-1870A9641279}"/>
          </ac:spMkLst>
        </pc:spChg>
      </pc:sldChg>
      <pc:sldChg chg="modSp add mod">
        <pc:chgData name="渡邉 寛士" userId="618df1e64dff1fb3" providerId="LiveId" clId="{FFCFD052-85AC-495B-B62E-7CBFCCAE3092}" dt="2020-02-14T13:24:01.785" v="14153"/>
        <pc:sldMkLst>
          <pc:docMk/>
          <pc:sldMk cId="274862213" sldId="390"/>
        </pc:sldMkLst>
        <pc:spChg chg="mod">
          <ac:chgData name="渡邉 寛士" userId="618df1e64dff1fb3" providerId="LiveId" clId="{FFCFD052-85AC-495B-B62E-7CBFCCAE3092}" dt="2020-02-14T13:20:30.042" v="13848"/>
          <ac:spMkLst>
            <pc:docMk/>
            <pc:sldMk cId="274862213" sldId="390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24:01.785" v="14153"/>
          <ac:spMkLst>
            <pc:docMk/>
            <pc:sldMk cId="274862213" sldId="390"/>
            <ac:spMk id="7" creationId="{60107F49-5526-4B09-8D0C-1870A9641279}"/>
          </ac:spMkLst>
        </pc:spChg>
      </pc:sldChg>
      <pc:sldChg chg="modSp add mod">
        <pc:chgData name="渡邉 寛士" userId="618df1e64dff1fb3" providerId="LiveId" clId="{FFCFD052-85AC-495B-B62E-7CBFCCAE3092}" dt="2020-02-14T13:46:23.426" v="16423"/>
        <pc:sldMkLst>
          <pc:docMk/>
          <pc:sldMk cId="1204570620" sldId="391"/>
        </pc:sldMkLst>
        <pc:spChg chg="mod">
          <ac:chgData name="渡邉 寛士" userId="618df1e64dff1fb3" providerId="LiveId" clId="{FFCFD052-85AC-495B-B62E-7CBFCCAE3092}" dt="2020-02-14T13:24:09.255" v="14196"/>
          <ac:spMkLst>
            <pc:docMk/>
            <pc:sldMk cId="1204570620" sldId="391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46:23.426" v="16423"/>
          <ac:spMkLst>
            <pc:docMk/>
            <pc:sldMk cId="1204570620" sldId="391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20T13:46:25.604" v="30729" actId="20577"/>
        <pc:sldMkLst>
          <pc:docMk/>
          <pc:sldMk cId="2983626228" sldId="392"/>
        </pc:sldMkLst>
        <pc:spChg chg="mod">
          <ac:chgData name="渡邉 寛士" userId="618df1e64dff1fb3" providerId="LiveId" clId="{FFCFD052-85AC-495B-B62E-7CBFCCAE3092}" dt="2020-02-14T13:25:52.801" v="14676"/>
          <ac:spMkLst>
            <pc:docMk/>
            <pc:sldMk cId="2983626228" sldId="392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20T13:46:25.604" v="30729" actId="20577"/>
          <ac:spMkLst>
            <pc:docMk/>
            <pc:sldMk cId="2983626228" sldId="392"/>
            <ac:spMk id="7" creationId="{60107F49-5526-4B09-8D0C-1870A9641279}"/>
          </ac:spMkLst>
        </pc:spChg>
      </pc:sldChg>
      <pc:sldChg chg="addSp delSp modSp add mod modAnim modNotesTx">
        <pc:chgData name="渡邉 寛士" userId="618df1e64dff1fb3" providerId="LiveId" clId="{FFCFD052-85AC-495B-B62E-7CBFCCAE3092}" dt="2020-02-14T13:46:48.240" v="16464" actId="20577"/>
        <pc:sldMkLst>
          <pc:docMk/>
          <pc:sldMk cId="4105955838" sldId="393"/>
        </pc:sldMkLst>
        <pc:spChg chg="mod">
          <ac:chgData name="渡邉 寛士" userId="618df1e64dff1fb3" providerId="LiveId" clId="{FFCFD052-85AC-495B-B62E-7CBFCCAE3092}" dt="2020-02-14T13:31:51.709" v="15450"/>
          <ac:spMkLst>
            <pc:docMk/>
            <pc:sldMk cId="4105955838" sldId="393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46:48.240" v="16464" actId="20577"/>
          <ac:spMkLst>
            <pc:docMk/>
            <pc:sldMk cId="4105955838" sldId="393"/>
            <ac:spMk id="7" creationId="{60107F49-5526-4B09-8D0C-1870A9641279}"/>
          </ac:spMkLst>
        </pc:spChg>
        <pc:cxnChg chg="add del mod">
          <ac:chgData name="渡邉 寛士" userId="618df1e64dff1fb3" providerId="LiveId" clId="{FFCFD052-85AC-495B-B62E-7CBFCCAE3092}" dt="2020-02-14T13:41:02.938" v="16347" actId="478"/>
          <ac:cxnSpMkLst>
            <pc:docMk/>
            <pc:sldMk cId="4105955838" sldId="393"/>
            <ac:cxnSpMk id="4" creationId="{98A3A756-9DD4-4E62-A9A5-9EB87316424A}"/>
          </ac:cxnSpMkLst>
        </pc:cxnChg>
        <pc:cxnChg chg="add del mod">
          <ac:chgData name="渡邉 寛士" userId="618df1e64dff1fb3" providerId="LiveId" clId="{FFCFD052-85AC-495B-B62E-7CBFCCAE3092}" dt="2020-02-14T13:41:05.412" v="16348" actId="478"/>
          <ac:cxnSpMkLst>
            <pc:docMk/>
            <pc:sldMk cId="4105955838" sldId="393"/>
            <ac:cxnSpMk id="8" creationId="{672A289F-6240-4AE5-B813-1158F52E2335}"/>
          </ac:cxnSpMkLst>
        </pc:cxnChg>
      </pc:sldChg>
      <pc:sldChg chg="modSp add mod modAnim">
        <pc:chgData name="渡邉 寛士" userId="618df1e64dff1fb3" providerId="LiveId" clId="{FFCFD052-85AC-495B-B62E-7CBFCCAE3092}" dt="2020-02-20T13:46:46.526" v="30749"/>
        <pc:sldMkLst>
          <pc:docMk/>
          <pc:sldMk cId="2244604853" sldId="394"/>
        </pc:sldMkLst>
        <pc:spChg chg="mod">
          <ac:chgData name="渡邉 寛士" userId="618df1e64dff1fb3" providerId="LiveId" clId="{FFCFD052-85AC-495B-B62E-7CBFCCAE3092}" dt="2020-02-16T06:11:11.967" v="16518"/>
          <ac:spMkLst>
            <pc:docMk/>
            <pc:sldMk cId="2244604853" sldId="394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20T13:46:46.526" v="30749"/>
          <ac:spMkLst>
            <pc:docMk/>
            <pc:sldMk cId="2244604853" sldId="394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6:45:39.298" v="17610"/>
        <pc:sldMkLst>
          <pc:docMk/>
          <pc:sldMk cId="4043710761" sldId="395"/>
        </pc:sldMkLst>
        <pc:spChg chg="mod">
          <ac:chgData name="渡邉 寛士" userId="618df1e64dff1fb3" providerId="LiveId" clId="{FFCFD052-85AC-495B-B62E-7CBFCCAE3092}" dt="2020-02-16T06:21:11.282" v="17381"/>
          <ac:spMkLst>
            <pc:docMk/>
            <pc:sldMk cId="4043710761" sldId="395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6:45:39.298" v="17610"/>
          <ac:spMkLst>
            <pc:docMk/>
            <pc:sldMk cId="4043710761" sldId="395"/>
            <ac:spMk id="6" creationId="{FAC88887-7653-4B8A-A299-FFBFAE67A6DC}"/>
          </ac:spMkLst>
        </pc:spChg>
      </pc:sldChg>
      <pc:sldChg chg="delSp modSp add mod modAnim">
        <pc:chgData name="渡邉 寛士" userId="618df1e64dff1fb3" providerId="LiveId" clId="{FFCFD052-85AC-495B-B62E-7CBFCCAE3092}" dt="2020-02-16T07:03:33.009" v="19239"/>
        <pc:sldMkLst>
          <pc:docMk/>
          <pc:sldMk cId="3266291062" sldId="396"/>
        </pc:sldMkLst>
        <pc:spChg chg="del">
          <ac:chgData name="渡邉 寛士" userId="618df1e64dff1fb3" providerId="LiveId" clId="{FFCFD052-85AC-495B-B62E-7CBFCCAE3092}" dt="2020-02-16T06:56:02.602" v="18680" actId="478"/>
          <ac:spMkLst>
            <pc:docMk/>
            <pc:sldMk cId="3266291062" sldId="396"/>
            <ac:spMk id="2" creationId="{E25DABE8-5F7F-4958-B6A5-5F2151D26E53}"/>
          </ac:spMkLst>
        </pc:spChg>
        <pc:spChg chg="mod">
          <ac:chgData name="渡邉 寛士" userId="618df1e64dff1fb3" providerId="LiveId" clId="{FFCFD052-85AC-495B-B62E-7CBFCCAE3092}" dt="2020-02-16T07:03:33.009" v="19239"/>
          <ac:spMkLst>
            <pc:docMk/>
            <pc:sldMk cId="3266291062" sldId="396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03:28.569" v="19233"/>
          <ac:spMkLst>
            <pc:docMk/>
            <pc:sldMk cId="3266291062" sldId="396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7:07:00.596" v="19934" actId="20577"/>
        <pc:sldMkLst>
          <pc:docMk/>
          <pc:sldMk cId="191451879" sldId="397"/>
        </pc:sldMkLst>
        <pc:spChg chg="mod">
          <ac:chgData name="渡邉 寛士" userId="618df1e64dff1fb3" providerId="LiveId" clId="{FFCFD052-85AC-495B-B62E-7CBFCCAE3092}" dt="2020-02-16T07:03:57.520" v="19337"/>
          <ac:spMkLst>
            <pc:docMk/>
            <pc:sldMk cId="191451879" sldId="39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07:00.596" v="19934" actId="20577"/>
          <ac:spMkLst>
            <pc:docMk/>
            <pc:sldMk cId="191451879" sldId="397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15:51.706" v="21215"/>
        <pc:sldMkLst>
          <pc:docMk/>
          <pc:sldMk cId="1480093043" sldId="398"/>
        </pc:sldMkLst>
        <pc:spChg chg="mod">
          <ac:chgData name="渡邉 寛士" userId="618df1e64dff1fb3" providerId="LiveId" clId="{FFCFD052-85AC-495B-B62E-7CBFCCAE3092}" dt="2020-02-16T07:07:27.941" v="19996"/>
          <ac:spMkLst>
            <pc:docMk/>
            <pc:sldMk cId="1480093043" sldId="39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15:51.706" v="21215"/>
          <ac:spMkLst>
            <pc:docMk/>
            <pc:sldMk cId="1480093043" sldId="398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7:23:18.956" v="22216" actId="1076"/>
        <pc:sldMkLst>
          <pc:docMk/>
          <pc:sldMk cId="1004582431" sldId="399"/>
        </pc:sldMkLst>
        <pc:spChg chg="mod">
          <ac:chgData name="渡邉 寛士" userId="618df1e64dff1fb3" providerId="LiveId" clId="{FFCFD052-85AC-495B-B62E-7CBFCCAE3092}" dt="2020-02-16T07:16:16.908" v="21353"/>
          <ac:spMkLst>
            <pc:docMk/>
            <pc:sldMk cId="1004582431" sldId="399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23:18.956" v="22216" actId="1076"/>
          <ac:spMkLst>
            <pc:docMk/>
            <pc:sldMk cId="1004582431" sldId="399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27:23.094" v="23040" actId="115"/>
        <pc:sldMkLst>
          <pc:docMk/>
          <pc:sldMk cId="3944301149" sldId="400"/>
        </pc:sldMkLst>
        <pc:spChg chg="mod">
          <ac:chgData name="渡邉 寛士" userId="618df1e64dff1fb3" providerId="LiveId" clId="{FFCFD052-85AC-495B-B62E-7CBFCCAE3092}" dt="2020-02-16T07:23:54.231" v="22322"/>
          <ac:spMkLst>
            <pc:docMk/>
            <pc:sldMk cId="3944301149" sldId="400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27:23.094" v="23040" actId="115"/>
          <ac:spMkLst>
            <pc:docMk/>
            <pc:sldMk cId="3944301149" sldId="400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51:30.786" v="24861"/>
        <pc:sldMkLst>
          <pc:docMk/>
          <pc:sldMk cId="2994938012" sldId="401"/>
        </pc:sldMkLst>
        <pc:spChg chg="mod">
          <ac:chgData name="渡邉 寛士" userId="618df1e64dff1fb3" providerId="LiveId" clId="{FFCFD052-85AC-495B-B62E-7CBFCCAE3092}" dt="2020-02-16T07:27:51.653" v="23131"/>
          <ac:spMkLst>
            <pc:docMk/>
            <pc:sldMk cId="2994938012" sldId="401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51:30.786" v="24861"/>
          <ac:spMkLst>
            <pc:docMk/>
            <pc:sldMk cId="2994938012" sldId="401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56:11.738" v="25957" actId="1076"/>
        <pc:sldMkLst>
          <pc:docMk/>
          <pc:sldMk cId="4109418501" sldId="402"/>
        </pc:sldMkLst>
        <pc:spChg chg="mod">
          <ac:chgData name="渡邉 寛士" userId="618df1e64dff1fb3" providerId="LiveId" clId="{FFCFD052-85AC-495B-B62E-7CBFCCAE3092}" dt="2020-02-16T07:51:56.871" v="24921"/>
          <ac:spMkLst>
            <pc:docMk/>
            <pc:sldMk cId="4109418501" sldId="402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56:11.738" v="25957" actId="1076"/>
          <ac:spMkLst>
            <pc:docMk/>
            <pc:sldMk cId="4109418501" sldId="402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1:32.187" v="27138"/>
        <pc:sldMkLst>
          <pc:docMk/>
          <pc:sldMk cId="3148134651" sldId="403"/>
        </pc:sldMkLst>
        <pc:spChg chg="mod">
          <ac:chgData name="渡邉 寛士" userId="618df1e64dff1fb3" providerId="LiveId" clId="{FFCFD052-85AC-495B-B62E-7CBFCCAE3092}" dt="2020-02-16T07:57:14.923" v="25960" actId="1076"/>
          <ac:spMkLst>
            <pc:docMk/>
            <pc:sldMk cId="3148134651" sldId="403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1:32.187" v="27138"/>
          <ac:spMkLst>
            <pc:docMk/>
            <pc:sldMk cId="3148134651" sldId="403"/>
            <ac:spMk id="6" creationId="{FAC88887-7653-4B8A-A299-FFBFAE67A6DC}"/>
          </ac:spMkLst>
        </pc:spChg>
      </pc:sldChg>
      <pc:sldChg chg="modSp add del mod modAnim">
        <pc:chgData name="渡邉 寛士" userId="618df1e64dff1fb3" providerId="LiveId" clId="{FFCFD052-85AC-495B-B62E-7CBFCCAE3092}" dt="2020-02-20T13:39:42.061" v="30687" actId="47"/>
        <pc:sldMkLst>
          <pc:docMk/>
          <pc:sldMk cId="1988838770" sldId="404"/>
        </pc:sldMkLst>
        <pc:spChg chg="mod">
          <ac:chgData name="渡邉 寛士" userId="618df1e64dff1fb3" providerId="LiveId" clId="{FFCFD052-85AC-495B-B62E-7CBFCCAE3092}" dt="2020-02-16T08:01:54.282" v="27198"/>
          <ac:spMkLst>
            <pc:docMk/>
            <pc:sldMk cId="1988838770" sldId="404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2:11.486" v="27385"/>
          <ac:spMkLst>
            <pc:docMk/>
            <pc:sldMk cId="1988838770" sldId="404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3:33.207" v="28175"/>
        <pc:sldMkLst>
          <pc:docMk/>
          <pc:sldMk cId="1364185981" sldId="405"/>
        </pc:sldMkLst>
        <pc:spChg chg="mod">
          <ac:chgData name="渡邉 寛士" userId="618df1e64dff1fb3" providerId="LiveId" clId="{FFCFD052-85AC-495B-B62E-7CBFCCAE3092}" dt="2020-02-16T08:02:35.248" v="27467"/>
          <ac:spMkLst>
            <pc:docMk/>
            <pc:sldMk cId="1364185981" sldId="405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3:33.207" v="28175"/>
          <ac:spMkLst>
            <pc:docMk/>
            <pc:sldMk cId="1364185981" sldId="405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9:52.636" v="28749"/>
        <pc:sldMkLst>
          <pc:docMk/>
          <pc:sldMk cId="1035211614" sldId="406"/>
        </pc:sldMkLst>
        <pc:spChg chg="mod">
          <ac:chgData name="渡邉 寛士" userId="618df1e64dff1fb3" providerId="LiveId" clId="{FFCFD052-85AC-495B-B62E-7CBFCCAE3092}" dt="2020-02-16T08:09:52.636" v="28749"/>
          <ac:spMkLst>
            <pc:docMk/>
            <pc:sldMk cId="1035211614" sldId="406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4:42.344" v="28744"/>
          <ac:spMkLst>
            <pc:docMk/>
            <pc:sldMk cId="1035211614" sldId="406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12:47.482" v="29255" actId="1076"/>
        <pc:sldMkLst>
          <pc:docMk/>
          <pc:sldMk cId="677414100" sldId="407"/>
        </pc:sldMkLst>
        <pc:spChg chg="mod">
          <ac:chgData name="渡邉 寛士" userId="618df1e64dff1fb3" providerId="LiveId" clId="{FFCFD052-85AC-495B-B62E-7CBFCCAE3092}" dt="2020-02-16T08:12:12.813" v="28955"/>
          <ac:spMkLst>
            <pc:docMk/>
            <pc:sldMk cId="677414100" sldId="40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12:47.482" v="29255" actId="1076"/>
          <ac:spMkLst>
            <pc:docMk/>
            <pc:sldMk cId="677414100" sldId="407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20:36.156" v="30347"/>
        <pc:sldMkLst>
          <pc:docMk/>
          <pc:sldMk cId="468485478" sldId="408"/>
        </pc:sldMkLst>
        <pc:spChg chg="mod">
          <ac:chgData name="渡邉 寛士" userId="618df1e64dff1fb3" providerId="LiveId" clId="{FFCFD052-85AC-495B-B62E-7CBFCCAE3092}" dt="2020-02-16T08:13:29.899" v="29491"/>
          <ac:spMkLst>
            <pc:docMk/>
            <pc:sldMk cId="468485478" sldId="40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20:36.156" v="30347"/>
          <ac:spMkLst>
            <pc:docMk/>
            <pc:sldMk cId="468485478" sldId="408"/>
            <ac:spMk id="6" creationId="{FAC88887-7653-4B8A-A299-FFBFAE67A6DC}"/>
          </ac:spMkLst>
        </pc:spChg>
      </pc:sldChg>
    </pc:docChg>
  </pc:docChgLst>
  <pc:docChgLst>
    <pc:chgData name="渡邉 寛士" userId="618df1e64dff1fb3" providerId="LiveId" clId="{284A6049-8837-43A3-AFA3-C335AD275128}"/>
    <pc:docChg chg="addSld delSld modSld">
      <pc:chgData name="渡邉 寛士" userId="618df1e64dff1fb3" providerId="LiveId" clId="{284A6049-8837-43A3-AFA3-C335AD275128}" dt="2021-03-02T08:07:08.486" v="126" actId="115"/>
      <pc:docMkLst>
        <pc:docMk/>
      </pc:docMkLst>
      <pc:sldChg chg="modSp">
        <pc:chgData name="渡邉 寛士" userId="618df1e64dff1fb3" providerId="LiveId" clId="{284A6049-8837-43A3-AFA3-C335AD275128}" dt="2021-03-02T08:05:08.461" v="121"/>
        <pc:sldMkLst>
          <pc:docMk/>
          <pc:sldMk cId="2546726957" sldId="415"/>
        </pc:sldMkLst>
        <pc:spChg chg="mod">
          <ac:chgData name="渡邉 寛士" userId="618df1e64dff1fb3" providerId="LiveId" clId="{284A6049-8837-43A3-AFA3-C335AD275128}" dt="2021-03-02T08:05:08.461" v="121"/>
          <ac:spMkLst>
            <pc:docMk/>
            <pc:sldMk cId="2546726957" sldId="415"/>
            <ac:spMk id="7" creationId="{DC3F24EF-75CB-49F5-8383-CBDBC8CAC00D}"/>
          </ac:spMkLst>
        </pc:spChg>
      </pc:sldChg>
      <pc:sldChg chg="modSp">
        <pc:chgData name="渡邉 寛士" userId="618df1e64dff1fb3" providerId="LiveId" clId="{284A6049-8837-43A3-AFA3-C335AD275128}" dt="2021-03-02T08:07:08.486" v="126" actId="115"/>
        <pc:sldMkLst>
          <pc:docMk/>
          <pc:sldMk cId="758065851" sldId="417"/>
        </pc:sldMkLst>
        <pc:spChg chg="mod">
          <ac:chgData name="渡邉 寛士" userId="618df1e64dff1fb3" providerId="LiveId" clId="{284A6049-8837-43A3-AFA3-C335AD275128}" dt="2021-03-02T08:07:08.486" v="126" actId="115"/>
          <ac:spMkLst>
            <pc:docMk/>
            <pc:sldMk cId="758065851" sldId="417"/>
            <ac:spMk id="7" creationId="{DC3F24EF-75CB-49F5-8383-CBDBC8CAC00D}"/>
          </ac:spMkLst>
        </pc:spChg>
      </pc:sldChg>
      <pc:sldChg chg="modSp add del mod">
        <pc:chgData name="渡邉 寛士" userId="618df1e64dff1fb3" providerId="LiveId" clId="{284A6049-8837-43A3-AFA3-C335AD275128}" dt="2021-03-02T08:04:40.105" v="35" actId="47"/>
        <pc:sldMkLst>
          <pc:docMk/>
          <pc:sldMk cId="963571029" sldId="420"/>
        </pc:sldMkLst>
        <pc:spChg chg="mod">
          <ac:chgData name="渡邉 寛士" userId="618df1e64dff1fb3" providerId="LiveId" clId="{284A6049-8837-43A3-AFA3-C335AD275128}" dt="2021-03-02T08:04:33.132" v="34" actId="1076"/>
          <ac:spMkLst>
            <pc:docMk/>
            <pc:sldMk cId="963571029" sldId="420"/>
            <ac:spMk id="8" creationId="{FAF87217-3A41-45AE-B007-808F7ED5AC7F}"/>
          </ac:spMkLst>
        </pc:spChg>
      </pc:sldChg>
    </pc:docChg>
  </pc:docChgLst>
  <pc:docChgLst>
    <pc:chgData name="寛士 渡邉" userId="618df1e64dff1fb3" providerId="LiveId" clId="{AA2ABE33-1F85-4485-91D0-40B93868C9E4}"/>
    <pc:docChg chg="custSel delSld modSld sldOrd">
      <pc:chgData name="寛士 渡邉" userId="618df1e64dff1fb3" providerId="LiveId" clId="{AA2ABE33-1F85-4485-91D0-40B93868C9E4}" dt="2020-04-16T04:36:52.792" v="397"/>
      <pc:docMkLst>
        <pc:docMk/>
      </pc:docMkLst>
      <pc:sldChg chg="del">
        <pc:chgData name="寛士 渡邉" userId="618df1e64dff1fb3" providerId="LiveId" clId="{AA2ABE33-1F85-4485-91D0-40B93868C9E4}" dt="2020-03-02T04:33:43.127" v="0" actId="47"/>
        <pc:sldMkLst>
          <pc:docMk/>
          <pc:sldMk cId="0" sldId="257"/>
        </pc:sldMkLst>
      </pc:sldChg>
      <pc:sldChg chg="del">
        <pc:chgData name="寛士 渡邉" userId="618df1e64dff1fb3" providerId="LiveId" clId="{AA2ABE33-1F85-4485-91D0-40B93868C9E4}" dt="2020-04-16T04:36:24.114" v="279" actId="47"/>
        <pc:sldMkLst>
          <pc:docMk/>
          <pc:sldMk cId="0" sldId="278"/>
        </pc:sldMkLst>
      </pc:sldChg>
      <pc:sldChg chg="modSp mod modAnim">
        <pc:chgData name="寛士 渡邉" userId="618df1e64dff1fb3" providerId="LiveId" clId="{AA2ABE33-1F85-4485-91D0-40B93868C9E4}" dt="2020-04-16T04:36:43.564" v="359"/>
        <pc:sldMkLst>
          <pc:docMk/>
          <pc:sldMk cId="0" sldId="279"/>
        </pc:sldMkLst>
        <pc:spChg chg="mod">
          <ac:chgData name="寛士 渡邉" userId="618df1e64dff1fb3" providerId="LiveId" clId="{AA2ABE33-1F85-4485-91D0-40B93868C9E4}" dt="2020-04-16T04:35:03.670" v="276" actId="403"/>
          <ac:spMkLst>
            <pc:docMk/>
            <pc:sldMk cId="0" sldId="279"/>
            <ac:spMk id="3" creationId="{EAE39AD4-3754-42BE-90FE-BFD31685F527}"/>
          </ac:spMkLst>
        </pc:spChg>
        <pc:spChg chg="mod">
          <ac:chgData name="寛士 渡邉" userId="618df1e64dff1fb3" providerId="LiveId" clId="{AA2ABE33-1F85-4485-91D0-40B93868C9E4}" dt="2020-04-16T04:36:43.564" v="359"/>
          <ac:spMkLst>
            <pc:docMk/>
            <pc:sldMk cId="0" sldId="279"/>
            <ac:spMk id="6" creationId="{240E6068-688E-4DC9-AFDB-C0E7B97ABDEE}"/>
          </ac:spMkLst>
        </pc:spChg>
      </pc:sldChg>
      <pc:sldChg chg="modSp mod">
        <pc:chgData name="寛士 渡邉" userId="618df1e64dff1fb3" providerId="LiveId" clId="{AA2ABE33-1F85-4485-91D0-40B93868C9E4}" dt="2020-04-16T04:36:52.792" v="397"/>
        <pc:sldMkLst>
          <pc:docMk/>
          <pc:sldMk cId="849845463" sldId="356"/>
        </pc:sldMkLst>
        <pc:spChg chg="mod">
          <ac:chgData name="寛士 渡邉" userId="618df1e64dff1fb3" providerId="LiveId" clId="{AA2ABE33-1F85-4485-91D0-40B93868C9E4}" dt="2020-04-16T04:36:11.820" v="278" actId="403"/>
          <ac:spMkLst>
            <pc:docMk/>
            <pc:sldMk cId="849845463" sldId="356"/>
            <ac:spMk id="3" creationId="{EAE39AD4-3754-42BE-90FE-BFD31685F527}"/>
          </ac:spMkLst>
        </pc:spChg>
        <pc:spChg chg="mod">
          <ac:chgData name="寛士 渡邉" userId="618df1e64dff1fb3" providerId="LiveId" clId="{AA2ABE33-1F85-4485-91D0-40B93868C9E4}" dt="2020-04-16T04:36:52.792" v="397"/>
          <ac:spMkLst>
            <pc:docMk/>
            <pc:sldMk cId="849845463" sldId="356"/>
            <ac:spMk id="6" creationId="{240E6068-688E-4DC9-AFDB-C0E7B97ABDEE}"/>
          </ac:spMkLst>
        </pc:spChg>
      </pc:sldChg>
      <pc:sldChg chg="delSp mod">
        <pc:chgData name="寛士 渡邉" userId="618df1e64dff1fb3" providerId="LiveId" clId="{AA2ABE33-1F85-4485-91D0-40B93868C9E4}" dt="2020-03-31T07:40:50.071" v="268" actId="478"/>
        <pc:sldMkLst>
          <pc:docMk/>
          <pc:sldMk cId="1869852891" sldId="388"/>
        </pc:sldMkLst>
        <pc:graphicFrameChg chg="del">
          <ac:chgData name="寛士 渡邉" userId="618df1e64dff1fb3" providerId="LiveId" clId="{AA2ABE33-1F85-4485-91D0-40B93868C9E4}" dt="2020-03-31T07:40:50.071" v="268" actId="478"/>
          <ac:graphicFrameMkLst>
            <pc:docMk/>
            <pc:sldMk cId="1869852891" sldId="388"/>
            <ac:graphicFrameMk id="4" creationId="{1CE76E63-6AE6-4BDB-B2CC-3F63E45BA9C2}"/>
          </ac:graphicFrameMkLst>
        </pc:graphicFrameChg>
      </pc:sldChg>
      <pc:sldChg chg="modSp mod">
        <pc:chgData name="寛士 渡邉" userId="618df1e64dff1fb3" providerId="LiveId" clId="{AA2ABE33-1F85-4485-91D0-40B93868C9E4}" dt="2020-03-25T00:24:56.551" v="267" actId="20577"/>
        <pc:sldMkLst>
          <pc:docMk/>
          <pc:sldMk cId="3724862290" sldId="389"/>
        </pc:sldMkLst>
        <pc:spChg chg="mod">
          <ac:chgData name="寛士 渡邉" userId="618df1e64dff1fb3" providerId="LiveId" clId="{AA2ABE33-1F85-4485-91D0-40B93868C9E4}" dt="2020-03-25T00:24:56.551" v="267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modSp">
        <pc:chgData name="寛士 渡邉" userId="618df1e64dff1fb3" providerId="LiveId" clId="{AA2ABE33-1F85-4485-91D0-40B93868C9E4}" dt="2020-03-02T04:40:09.092" v="32"/>
        <pc:sldMkLst>
          <pc:docMk/>
          <pc:sldMk cId="4105955838" sldId="393"/>
        </pc:sldMkLst>
        <pc:spChg chg="mod">
          <ac:chgData name="寛士 渡邉" userId="618df1e64dff1fb3" providerId="LiveId" clId="{AA2ABE33-1F85-4485-91D0-40B93868C9E4}" dt="2020-03-02T04:40:09.092" v="32"/>
          <ac:spMkLst>
            <pc:docMk/>
            <pc:sldMk cId="4105955838" sldId="393"/>
            <ac:spMk id="7" creationId="{60107F49-5526-4B09-8D0C-1870A9641279}"/>
          </ac:spMkLst>
        </pc:spChg>
      </pc:sldChg>
      <pc:sldChg chg="modSp">
        <pc:chgData name="寛士 渡邉" userId="618df1e64dff1fb3" providerId="LiveId" clId="{AA2ABE33-1F85-4485-91D0-40B93868C9E4}" dt="2020-03-02T04:40:57.292" v="41"/>
        <pc:sldMkLst>
          <pc:docMk/>
          <pc:sldMk cId="2244604853" sldId="394"/>
        </pc:sldMkLst>
        <pc:spChg chg="mod">
          <ac:chgData name="寛士 渡邉" userId="618df1e64dff1fb3" providerId="LiveId" clId="{AA2ABE33-1F85-4485-91D0-40B93868C9E4}" dt="2020-03-02T04:40:57.292" v="41"/>
          <ac:spMkLst>
            <pc:docMk/>
            <pc:sldMk cId="2244604853" sldId="394"/>
            <ac:spMk id="7" creationId="{60107F49-5526-4B09-8D0C-1870A9641279}"/>
          </ac:spMkLst>
        </pc:spChg>
      </pc:sldChg>
      <pc:sldChg chg="modSp mod ord">
        <pc:chgData name="寛士 渡邉" userId="618df1e64dff1fb3" providerId="LiveId" clId="{AA2ABE33-1F85-4485-91D0-40B93868C9E4}" dt="2020-04-08T07:57:31.923" v="274"/>
        <pc:sldMkLst>
          <pc:docMk/>
          <pc:sldMk cId="4043710761" sldId="395"/>
        </pc:sldMkLst>
        <pc:spChg chg="mod">
          <ac:chgData name="寛士 渡邉" userId="618df1e64dff1fb3" providerId="LiveId" clId="{AA2ABE33-1F85-4485-91D0-40B93868C9E4}" dt="2020-03-02T04:41:07.896" v="97"/>
          <ac:spMkLst>
            <pc:docMk/>
            <pc:sldMk cId="4043710761" sldId="395"/>
            <ac:spMk id="5" creationId="{BE10549F-8C0A-4E3B-BD9D-18384457F3E5}"/>
          </ac:spMkLst>
        </pc:spChg>
      </pc:sldChg>
      <pc:sldChg chg="ord">
        <pc:chgData name="寛士 渡邉" userId="618df1e64dff1fb3" providerId="LiveId" clId="{AA2ABE33-1F85-4485-91D0-40B93868C9E4}" dt="2020-04-08T07:57:01.672" v="272"/>
        <pc:sldMkLst>
          <pc:docMk/>
          <pc:sldMk cId="3266291062" sldId="396"/>
        </pc:sldMkLst>
      </pc:sldChg>
      <pc:sldChg chg="modSp modAnim">
        <pc:chgData name="寛士 渡邉" userId="618df1e64dff1fb3" providerId="LiveId" clId="{AA2ABE33-1F85-4485-91D0-40B93868C9E4}" dt="2020-03-10T04:07:58.052" v="182"/>
        <pc:sldMkLst>
          <pc:docMk/>
          <pc:sldMk cId="1004582431" sldId="399"/>
        </pc:sldMkLst>
        <pc:spChg chg="mod">
          <ac:chgData name="寛士 渡邉" userId="618df1e64dff1fb3" providerId="LiveId" clId="{AA2ABE33-1F85-4485-91D0-40B93868C9E4}" dt="2020-03-10T04:07:58.052" v="182"/>
          <ac:spMkLst>
            <pc:docMk/>
            <pc:sldMk cId="1004582431" sldId="399"/>
            <ac:spMk id="6" creationId="{FAC88887-7653-4B8A-A299-FFBFAE67A6DC}"/>
          </ac:spMkLst>
        </pc:spChg>
      </pc:sldChg>
      <pc:sldChg chg="modSp">
        <pc:chgData name="寛士 渡邉" userId="618df1e64dff1fb3" providerId="LiveId" clId="{AA2ABE33-1F85-4485-91D0-40B93868C9E4}" dt="2020-03-10T10:24:36.838" v="183" actId="20577"/>
        <pc:sldMkLst>
          <pc:docMk/>
          <pc:sldMk cId="3944301149" sldId="400"/>
        </pc:sldMkLst>
        <pc:spChg chg="mod">
          <ac:chgData name="寛士 渡邉" userId="618df1e64dff1fb3" providerId="LiveId" clId="{AA2ABE33-1F85-4485-91D0-40B93868C9E4}" dt="2020-03-10T10:24:36.838" v="183" actId="20577"/>
          <ac:spMkLst>
            <pc:docMk/>
            <pc:sldMk cId="3944301149" sldId="400"/>
            <ac:spMk id="6" creationId="{FAC88887-7653-4B8A-A299-FFBFAE67A6DC}"/>
          </ac:spMkLst>
        </pc:spChg>
      </pc:sldChg>
      <pc:sldChg chg="ord">
        <pc:chgData name="寛士 渡邉" userId="618df1e64dff1fb3" providerId="LiveId" clId="{AA2ABE33-1F85-4485-91D0-40B93868C9E4}" dt="2020-03-02T04:39:22.912" v="29"/>
        <pc:sldMkLst>
          <pc:docMk/>
          <pc:sldMk cId="2994938012" sldId="401"/>
        </pc:sldMkLst>
      </pc:sldChg>
      <pc:sldChg chg="del">
        <pc:chgData name="寛士 渡邉" userId="618df1e64dff1fb3" providerId="LiveId" clId="{AA2ABE33-1F85-4485-91D0-40B93868C9E4}" dt="2020-03-02T04:42:27.557" v="98" actId="2696"/>
        <pc:sldMkLst>
          <pc:docMk/>
          <pc:sldMk cId="1364185981" sldId="405"/>
        </pc:sldMkLst>
      </pc:sldChg>
    </pc:docChg>
  </pc:docChgLst>
  <pc:docChgLst>
    <pc:chgData name="渡邉 寛士" userId="618df1e64dff1fb3" providerId="LiveId" clId="{F71376D7-76C8-4113-83D2-D9876403A10E}"/>
    <pc:docChg chg="undo custSel addSld delSld modSld sldOrd">
      <pc:chgData name="渡邉 寛士" userId="618df1e64dff1fb3" providerId="LiveId" clId="{F71376D7-76C8-4113-83D2-D9876403A10E}" dt="2021-03-23T08:48:28.468" v="286"/>
      <pc:docMkLst>
        <pc:docMk/>
      </pc:docMkLst>
      <pc:sldChg chg="modSp mod">
        <pc:chgData name="渡邉 寛士" userId="618df1e64dff1fb3" providerId="LiveId" clId="{F71376D7-76C8-4113-83D2-D9876403A10E}" dt="2021-03-23T07:43:22.431" v="19"/>
        <pc:sldMkLst>
          <pc:docMk/>
          <pc:sldMk cId="1702340490" sldId="414"/>
        </pc:sldMkLst>
        <pc:graphicFrameChg chg="mod modGraphic">
          <ac:chgData name="渡邉 寛士" userId="618df1e64dff1fb3" providerId="LiveId" clId="{F71376D7-76C8-4113-83D2-D9876403A10E}" dt="2021-03-23T07:43:22.431" v="19"/>
          <ac:graphicFrameMkLst>
            <pc:docMk/>
            <pc:sldMk cId="1702340490" sldId="414"/>
            <ac:graphicFrameMk id="5" creationId="{3808C670-9DCC-4002-A251-F9A34CA3D45A}"/>
          </ac:graphicFrameMkLst>
        </pc:graphicFrameChg>
      </pc:sldChg>
      <pc:sldChg chg="new del">
        <pc:chgData name="渡邉 寛士" userId="618df1e64dff1fb3" providerId="LiveId" clId="{F71376D7-76C8-4113-83D2-D9876403A10E}" dt="2021-03-23T08:02:56.796" v="21" actId="47"/>
        <pc:sldMkLst>
          <pc:docMk/>
          <pc:sldMk cId="822551474" sldId="420"/>
        </pc:sldMkLst>
      </pc:sldChg>
      <pc:sldChg chg="delSp modSp add mod ord">
        <pc:chgData name="渡邉 寛士" userId="618df1e64dff1fb3" providerId="LiveId" clId="{F71376D7-76C8-4113-83D2-D9876403A10E}" dt="2021-03-23T08:48:28.468" v="286"/>
        <pc:sldMkLst>
          <pc:docMk/>
          <pc:sldMk cId="1554183652" sldId="420"/>
        </pc:sldMkLst>
        <pc:spChg chg="mod">
          <ac:chgData name="渡邉 寛士" userId="618df1e64dff1fb3" providerId="LiveId" clId="{F71376D7-76C8-4113-83D2-D9876403A10E}" dt="2021-03-23T08:48:28.468" v="286"/>
          <ac:spMkLst>
            <pc:docMk/>
            <pc:sldMk cId="1554183652" sldId="420"/>
            <ac:spMk id="7" creationId="{89EE1F05-381C-42B0-97B1-D3840C79C18A}"/>
          </ac:spMkLst>
        </pc:spChg>
        <pc:spChg chg="del mod">
          <ac:chgData name="渡邉 寛士" userId="618df1e64dff1fb3" providerId="LiveId" clId="{F71376D7-76C8-4113-83D2-D9876403A10E}" dt="2021-03-23T08:03:07.779" v="27" actId="478"/>
          <ac:spMkLst>
            <pc:docMk/>
            <pc:sldMk cId="1554183652" sldId="420"/>
            <ac:spMk id="9" creationId="{04A54A5C-150E-4AB3-A006-F9634F3120B6}"/>
          </ac:spMkLst>
        </pc:spChg>
        <pc:spChg chg="del">
          <ac:chgData name="渡邉 寛士" userId="618df1e64dff1fb3" providerId="LiveId" clId="{F71376D7-76C8-4113-83D2-D9876403A10E}" dt="2021-03-23T08:03:09.787" v="28" actId="478"/>
          <ac:spMkLst>
            <pc:docMk/>
            <pc:sldMk cId="1554183652" sldId="420"/>
            <ac:spMk id="17" creationId="{3DC09C5B-4560-4834-9DEF-4E39EE991C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5A418-F6B7-4216-9B04-62AEA4729404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38AE2-6C11-4FB1-97C2-D69D5F4FA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6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784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565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657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106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09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97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897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835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51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89;p73">
            <a:extLst>
              <a:ext uri="{FF2B5EF4-FFF2-40B4-BE49-F238E27FC236}">
                <a16:creationId xmlns:a16="http://schemas.microsoft.com/office/drawing/2014/main" id="{0D105762-7C0D-4F26-A4CB-810EDD092291}"/>
              </a:ext>
            </a:extLst>
          </p:cNvPr>
          <p:cNvSpPr/>
          <p:nvPr userDrawn="1"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EA9908-BC22-4678-BD2F-D627FA43CC92}"/>
              </a:ext>
            </a:extLst>
          </p:cNvPr>
          <p:cNvSpPr/>
          <p:nvPr userDrawn="1"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E25B54FD-7B67-4681-9452-9A941F4922C4}"/>
              </a:ext>
            </a:extLst>
          </p:cNvPr>
          <p:cNvSpPr/>
          <p:nvPr userDrawn="1"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FD047FA-5B87-4F62-A495-74060AE47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737B-8F00-4952-922D-51838CEF437D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ACA2-ADB0-4939-B88A-8D0505602A26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1B08-F69B-43B1-AAA5-3C8E9DFF3164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19A1-749B-4CB6-A4D0-625DAABD9CE9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6038-E9D7-4826-A8C0-0337023D45C8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0AB6B-6459-4F31-85F4-5053E7F8A7CE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E64A-D1C1-448C-8092-413E1014FDAD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F46F-832B-4E75-B27D-87493C02C1E2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7D1E-D3AE-4997-9346-8B33D272AFBC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B67A-63CB-4696-B3B0-6F7F543D9903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D5186-7C75-4B5C-B398-038F2754D8F9}" type="datetime1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2">
            <a:extLst>
              <a:ext uri="{FF2B5EF4-FFF2-40B4-BE49-F238E27FC236}">
                <a16:creationId xmlns:a16="http://schemas.microsoft.com/office/drawing/2014/main" id="{B6907A61-A888-4C22-AF1C-947146F5DC24}"/>
              </a:ext>
            </a:extLst>
          </p:cNvPr>
          <p:cNvSpPr txBox="1"/>
          <p:nvPr/>
        </p:nvSpPr>
        <p:spPr>
          <a:xfrm>
            <a:off x="2735006" y="5590158"/>
            <a:ext cx="3441740" cy="97218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1019556" marR="452299" lvl="1" indent="-109728" algn="r">
              <a:lnSpc>
                <a:spcPts val="3852"/>
              </a:lnSpc>
            </a:pP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  <a:t>わたサポ株式会社</a:t>
            </a:r>
            <a:b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</a:b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Century"/>
            </a:endParaRPr>
          </a:p>
        </p:txBody>
      </p:sp>
      <p:sp>
        <p:nvSpPr>
          <p:cNvPr id="4" name="Text Box2">
            <a:extLst>
              <a:ext uri="{FF2B5EF4-FFF2-40B4-BE49-F238E27FC236}">
                <a16:creationId xmlns:a16="http://schemas.microsoft.com/office/drawing/2014/main" id="{76F89B73-D61B-4A14-A25A-2534DB3B36AA}"/>
              </a:ext>
            </a:extLst>
          </p:cNvPr>
          <p:cNvSpPr txBox="1"/>
          <p:nvPr/>
        </p:nvSpPr>
        <p:spPr>
          <a:xfrm>
            <a:off x="2899459" y="2733212"/>
            <a:ext cx="6425069" cy="107247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1019556" marR="452299" lvl="1" indent="-109728">
              <a:lnSpc>
                <a:spcPts val="4000"/>
              </a:lnSpc>
            </a:pPr>
            <a:r>
              <a:rPr lang="ja-JP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  <a:t>ニュースレター</a:t>
            </a:r>
            <a:endParaRPr lang="en-US" altLang="ja-JP" sz="36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P創英角ｺﾞｼｯｸUB"/>
            </a:endParaRPr>
          </a:p>
          <a:p>
            <a:pPr marL="1019556" marR="452299" lvl="1" indent="-109728">
              <a:lnSpc>
                <a:spcPts val="4000"/>
              </a:lnSpc>
            </a:pPr>
            <a:r>
              <a:rPr lang="ja-JP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  <a:t>作成・発送代行サービス</a:t>
            </a:r>
            <a:endParaRPr lang="en-US" altLang="ja-JP" sz="4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HGP創英角ｺﾞｼｯｸUB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DA6DDEA-B67C-4E10-86DF-2CB56CFA0E72}"/>
              </a:ext>
            </a:extLst>
          </p:cNvPr>
          <p:cNvSpPr/>
          <p:nvPr/>
        </p:nvSpPr>
        <p:spPr>
          <a:xfrm>
            <a:off x="0" y="-5804"/>
            <a:ext cx="3384376" cy="6889204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ロゴ, 会社名&#10;&#10;自動的に生成された説明">
            <a:extLst>
              <a:ext uri="{FF2B5EF4-FFF2-40B4-BE49-F238E27FC236}">
                <a16:creationId xmlns:a16="http://schemas.microsoft.com/office/drawing/2014/main" id="{116F54DA-1AC0-47EB-8C48-08BB13C7A9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13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8728" t="1668" r="23715" b="25368"/>
          <a:stretch/>
        </p:blipFill>
        <p:spPr>
          <a:xfrm>
            <a:off x="-11630" y="1682791"/>
            <a:ext cx="3396006" cy="5214532"/>
          </a:xfrm>
          <a:prstGeom prst="rect">
            <a:avLst/>
          </a:prstGeom>
        </p:spPr>
      </p:pic>
      <p:sp>
        <p:nvSpPr>
          <p:cNvPr id="18" name="Google Shape;489;p73">
            <a:extLst>
              <a:ext uri="{FF2B5EF4-FFF2-40B4-BE49-F238E27FC236}">
                <a16:creationId xmlns:a16="http://schemas.microsoft.com/office/drawing/2014/main" id="{609F7CEC-3929-4C3A-A0DA-2032E6CF539D}"/>
              </a:ext>
            </a:extLst>
          </p:cNvPr>
          <p:cNvSpPr/>
          <p:nvPr/>
        </p:nvSpPr>
        <p:spPr>
          <a:xfrm rot="16200000">
            <a:off x="6376382" y="3046759"/>
            <a:ext cx="18000" cy="5076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" name="図 21" descr="ロゴ&#10;&#10;自動的に生成された説明">
            <a:extLst>
              <a:ext uri="{FF2B5EF4-FFF2-40B4-BE49-F238E27FC236}">
                <a16:creationId xmlns:a16="http://schemas.microsoft.com/office/drawing/2014/main" id="{33DAAE40-159A-4E55-837A-331E783A222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896" y="1508933"/>
            <a:ext cx="1534142" cy="511381"/>
          </a:xfrm>
          <a:prstGeom prst="rect">
            <a:avLst/>
          </a:prstGeom>
        </p:spPr>
      </p:pic>
      <p:sp>
        <p:nvSpPr>
          <p:cNvPr id="23" name="Text Box2">
            <a:extLst>
              <a:ext uri="{FF2B5EF4-FFF2-40B4-BE49-F238E27FC236}">
                <a16:creationId xmlns:a16="http://schemas.microsoft.com/office/drawing/2014/main" id="{B94C8F2B-E354-4832-940F-339E3C4F850D}"/>
              </a:ext>
            </a:extLst>
          </p:cNvPr>
          <p:cNvSpPr txBox="1"/>
          <p:nvPr/>
        </p:nvSpPr>
        <p:spPr>
          <a:xfrm>
            <a:off x="2925835" y="3841605"/>
            <a:ext cx="6244541" cy="52129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1019556" marR="452299" lvl="1" indent="-109728">
              <a:lnSpc>
                <a:spcPts val="3852"/>
              </a:lnSpc>
            </a:pPr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  <a:t>ご説明資料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Century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285AC43A-B06D-47A3-98BB-76EFF4FDD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935051"/>
              </p:ext>
            </p:extLst>
          </p:nvPr>
        </p:nvGraphicFramePr>
        <p:xfrm>
          <a:off x="1524000" y="1988840"/>
          <a:ext cx="6096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76988574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02336831"/>
                    </a:ext>
                  </a:extLst>
                </a:gridCol>
              </a:tblGrid>
              <a:tr h="3615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制作枚数</a:t>
                      </a:r>
                      <a:endParaRPr kumimoji="1" lang="en-US" altLang="ja-JP" sz="20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645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毎月の制作料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64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2053"/>
                  </a:ext>
                </a:extLst>
              </a:tr>
              <a:tr h="3615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A4×4P 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49,800</a:t>
                      </a:r>
                      <a:r>
                        <a:rPr kumimoji="1" lang="ja-JP" alt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endParaRPr kumimoji="1" lang="en-US" altLang="ja-JP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321826"/>
                  </a:ext>
                </a:extLst>
              </a:tr>
              <a:tr h="3615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A4×6P 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64,800</a:t>
                      </a:r>
                      <a:r>
                        <a:rPr kumimoji="1" lang="ja-JP" alt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434669"/>
                  </a:ext>
                </a:extLst>
              </a:tr>
              <a:tr h="3615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A4×8P</a:t>
                      </a:r>
                      <a:endParaRPr kumimoji="1" lang="ja-JP" alt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79,800</a:t>
                      </a:r>
                      <a:r>
                        <a:rPr kumimoji="1" lang="ja-JP" alt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endParaRPr kumimoji="1" lang="en-US" altLang="ja-JP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3505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43DBEA-49AA-4B64-950A-837513ACADB9}"/>
              </a:ext>
            </a:extLst>
          </p:cNvPr>
          <p:cNvSpPr txBox="1"/>
          <p:nvPr/>
        </p:nvSpPr>
        <p:spPr>
          <a:xfrm>
            <a:off x="1115616" y="4037442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オリジナルデザイン制作：</a:t>
            </a:r>
            <a:r>
              <a:rPr kumimoji="1" lang="en-US" altLang="ja-JP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35,000</a:t>
            </a:r>
            <a:r>
              <a:rPr kumimoji="1" lang="ja-JP" altLang="en-US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円（初回のみ） 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E07F1E-F49E-4909-BAB3-9FB206C33C2F}"/>
              </a:ext>
            </a:extLst>
          </p:cNvPr>
          <p:cNvSpPr txBox="1"/>
          <p:nvPr/>
        </p:nvSpPr>
        <p:spPr>
          <a:xfrm>
            <a:off x="394664" y="1129652"/>
            <a:ext cx="12180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制作費</a:t>
            </a:r>
            <a:endParaRPr lang="ja-JP" altLang="en-US" sz="2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AD85253-9DE2-4360-A2BD-7C292BFC151A}"/>
              </a:ext>
            </a:extLst>
          </p:cNvPr>
          <p:cNvSpPr txBox="1"/>
          <p:nvPr/>
        </p:nvSpPr>
        <p:spPr>
          <a:xfrm>
            <a:off x="343328" y="554934"/>
            <a:ext cx="624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価格について</a:t>
            </a:r>
          </a:p>
        </p:txBody>
      </p:sp>
    </p:spTree>
    <p:extLst>
      <p:ext uri="{BB962C8B-B14F-4D97-AF65-F5344CB8AC3E}">
        <p14:creationId xmlns:p14="http://schemas.microsoft.com/office/powerpoint/2010/main" val="221214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ath76"/>
          <p:cNvSpPr/>
          <p:nvPr/>
        </p:nvSpPr>
        <p:spPr>
          <a:xfrm>
            <a:off x="891540" y="3716816"/>
            <a:ext cx="350520" cy="19812"/>
          </a:xfrm>
          <a:custGeom>
            <a:avLst/>
            <a:gdLst/>
            <a:ahLst/>
            <a:cxnLst/>
            <a:rect l="l" t="t" r="r" b="b"/>
            <a:pathLst>
              <a:path w="350520" h="19812">
                <a:moveTo>
                  <a:pt x="0" y="19812"/>
                </a:moveTo>
                <a:lnTo>
                  <a:pt x="350520" y="19812"/>
                </a:lnTo>
                <a:lnTo>
                  <a:pt x="350520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03CDEF93-4223-47D9-8071-F5DD005A4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59738"/>
              </p:ext>
            </p:extLst>
          </p:nvPr>
        </p:nvGraphicFramePr>
        <p:xfrm>
          <a:off x="1529862" y="1988840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4741137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86015511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発送数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45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20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通あたりの単価</a:t>
                      </a:r>
                      <a:endParaRPr kumimoji="1" lang="en-US" altLang="ja-JP" sz="20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4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31523"/>
                  </a:ext>
                </a:extLst>
              </a:tr>
              <a:tr h="330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300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40668"/>
                  </a:ext>
                </a:extLst>
              </a:tr>
              <a:tr h="330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通以上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275</a:t>
                      </a:r>
                      <a:endParaRPr kumimoji="1" lang="ja-JP" altLang="en-US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95668"/>
                  </a:ext>
                </a:extLst>
              </a:tr>
              <a:tr h="330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300</a:t>
                      </a:r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通以上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248</a:t>
                      </a:r>
                      <a:endParaRPr kumimoji="1" lang="ja-JP" altLang="en-US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983203"/>
                  </a:ext>
                </a:extLst>
              </a:tr>
              <a:tr h="330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500</a:t>
                      </a:r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通以上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216</a:t>
                      </a:r>
                      <a:endParaRPr kumimoji="1" lang="ja-JP" altLang="en-US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254270"/>
                  </a:ext>
                </a:extLst>
              </a:tr>
              <a:tr h="330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1000</a:t>
                      </a:r>
                      <a:r>
                        <a:rPr kumimoji="1" lang="ja-JP" altLang="en-US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通以上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195</a:t>
                      </a:r>
                      <a:endParaRPr kumimoji="1" lang="ja-JP" altLang="en-US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19283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808C670-9DCC-4002-A251-F9A34CA3D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737416"/>
              </p:ext>
            </p:extLst>
          </p:nvPr>
        </p:nvGraphicFramePr>
        <p:xfrm>
          <a:off x="1529862" y="4553080"/>
          <a:ext cx="6096000" cy="1482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517260415"/>
                    </a:ext>
                  </a:extLst>
                </a:gridCol>
                <a:gridCol w="4511040">
                  <a:extLst>
                    <a:ext uri="{9D8B030D-6E8A-4147-A177-3AD203B41FA5}">
                      <a16:colId xmlns:a16="http://schemas.microsoft.com/office/drawing/2014/main" val="645305824"/>
                    </a:ext>
                  </a:extLst>
                </a:gridCol>
              </a:tblGrid>
              <a:tr h="91781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含まれるもの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・印刷代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・宛名ラベル代・宛名ラベル印字代・宛名ラベル貼代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・封入代・封緘代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・発送にかかる送料・当社手数料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・個人情報データ保管料等、すべて含みます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732407"/>
                  </a:ext>
                </a:extLst>
              </a:tr>
              <a:tr h="55353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zh-TW" altLang="en-US" sz="1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備考（追加封入）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6P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A4×3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枚）は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通につき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+10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円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8P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A4×4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枚）は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通につき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+16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円</a:t>
                      </a:r>
                      <a:b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</a:b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チラシなど追加封入物は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A4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点の場合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通につき</a:t>
                      </a:r>
                      <a:r>
                        <a:rPr kumimoji="1" lang="en-US" altLang="ja-JP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86161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252208-2548-4F93-9694-A7D96E84C016}"/>
              </a:ext>
            </a:extLst>
          </p:cNvPr>
          <p:cNvSpPr txBox="1"/>
          <p:nvPr/>
        </p:nvSpPr>
        <p:spPr>
          <a:xfrm>
            <a:off x="343328" y="554934"/>
            <a:ext cx="624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価格について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5152EF-7142-411F-BEC9-F8FA5F993143}"/>
              </a:ext>
            </a:extLst>
          </p:cNvPr>
          <p:cNvSpPr txBox="1"/>
          <p:nvPr/>
        </p:nvSpPr>
        <p:spPr>
          <a:xfrm>
            <a:off x="377952" y="1120860"/>
            <a:ext cx="1961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印刷・発送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234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EE1F05-381C-42B0-97B1-D3840C79C18A}"/>
              </a:ext>
            </a:extLst>
          </p:cNvPr>
          <p:cNvSpPr txBox="1"/>
          <p:nvPr/>
        </p:nvSpPr>
        <p:spPr>
          <a:xfrm>
            <a:off x="1700472" y="1955344"/>
            <a:ext cx="6399920" cy="45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施工事例集の印刷・発送には別途</a:t>
            </a: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＠</a:t>
            </a:r>
            <a:r>
              <a:rPr kumimoji="1" lang="en-US" altLang="ja-JP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¥530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が必要です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D42B2BF3-54CE-4BFB-A2EC-9EC7806B79DB}"/>
              </a:ext>
            </a:extLst>
          </p:cNvPr>
          <p:cNvSpPr/>
          <p:nvPr/>
        </p:nvSpPr>
        <p:spPr>
          <a:xfrm>
            <a:off x="1470800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676565C-069C-4EE1-A3AD-1FB2947589AA}"/>
              </a:ext>
            </a:extLst>
          </p:cNvPr>
          <p:cNvSpPr txBox="1"/>
          <p:nvPr/>
        </p:nvSpPr>
        <p:spPr>
          <a:xfrm>
            <a:off x="331444" y="543685"/>
            <a:ext cx="200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注意点</a:t>
            </a:r>
          </a:p>
        </p:txBody>
      </p:sp>
    </p:spTree>
    <p:extLst>
      <p:ext uri="{BB962C8B-B14F-4D97-AF65-F5344CB8AC3E}">
        <p14:creationId xmlns:p14="http://schemas.microsoft.com/office/powerpoint/2010/main" val="155418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EE1F05-381C-42B0-97B1-D3840C79C18A}"/>
              </a:ext>
            </a:extLst>
          </p:cNvPr>
          <p:cNvSpPr txBox="1"/>
          <p:nvPr/>
        </p:nvSpPr>
        <p:spPr>
          <a:xfrm>
            <a:off x="1700472" y="1955344"/>
            <a:ext cx="7668344" cy="122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各社のデータを同日に発送するため、デザインと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送付先リストの確定が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日以降になった場合は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追加料金が発生します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（事前に確認メールが届きます）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A54A5C-150E-4AB3-A006-F9634F3120B6}"/>
              </a:ext>
            </a:extLst>
          </p:cNvPr>
          <p:cNvSpPr txBox="1"/>
          <p:nvPr/>
        </p:nvSpPr>
        <p:spPr>
          <a:xfrm>
            <a:off x="1700472" y="4040232"/>
            <a:ext cx="7443528" cy="122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自社制作データを追加封入する場合、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制作環境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をお知らせ願います。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Win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Mac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か、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Illustrator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Word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等か）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DC09C5B-4560-4834-9DEF-4E39EE991C6A}"/>
              </a:ext>
            </a:extLst>
          </p:cNvPr>
          <p:cNvSpPr/>
          <p:nvPr/>
        </p:nvSpPr>
        <p:spPr>
          <a:xfrm>
            <a:off x="1470800" y="41728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D42B2BF3-54CE-4BFB-A2EC-9EC7806B79DB}"/>
              </a:ext>
            </a:extLst>
          </p:cNvPr>
          <p:cNvSpPr/>
          <p:nvPr/>
        </p:nvSpPr>
        <p:spPr>
          <a:xfrm>
            <a:off x="1470800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676565C-069C-4EE1-A3AD-1FB2947589AA}"/>
              </a:ext>
            </a:extLst>
          </p:cNvPr>
          <p:cNvSpPr txBox="1"/>
          <p:nvPr/>
        </p:nvSpPr>
        <p:spPr>
          <a:xfrm>
            <a:off x="331444" y="543685"/>
            <a:ext cx="200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注意点</a:t>
            </a:r>
          </a:p>
        </p:txBody>
      </p:sp>
    </p:spTree>
    <p:extLst>
      <p:ext uri="{BB962C8B-B14F-4D97-AF65-F5344CB8AC3E}">
        <p14:creationId xmlns:p14="http://schemas.microsoft.com/office/powerpoint/2010/main" val="211517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ath75"/>
          <p:cNvSpPr/>
          <p:nvPr/>
        </p:nvSpPr>
        <p:spPr>
          <a:xfrm>
            <a:off x="4363212" y="3148584"/>
            <a:ext cx="4171188" cy="19812"/>
          </a:xfrm>
          <a:custGeom>
            <a:avLst/>
            <a:gdLst/>
            <a:ahLst/>
            <a:cxnLst/>
            <a:rect l="l" t="t" r="r" b="b"/>
            <a:pathLst>
              <a:path w="4171188" h="19812">
                <a:moveTo>
                  <a:pt x="0" y="0"/>
                </a:moveTo>
                <a:lnTo>
                  <a:pt x="1390396" y="0"/>
                </a:lnTo>
                <a:lnTo>
                  <a:pt x="2780792" y="0"/>
                </a:lnTo>
                <a:lnTo>
                  <a:pt x="4171188" y="0"/>
                </a:lnTo>
                <a:lnTo>
                  <a:pt x="4171188" y="19812"/>
                </a:lnTo>
                <a:lnTo>
                  <a:pt x="2780792" y="19812"/>
                </a:lnTo>
                <a:lnTo>
                  <a:pt x="1390396" y="19812"/>
                </a:lnTo>
                <a:lnTo>
                  <a:pt x="0" y="198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 sz="24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6" name="Path76"/>
          <p:cNvSpPr/>
          <p:nvPr/>
        </p:nvSpPr>
        <p:spPr>
          <a:xfrm>
            <a:off x="891540" y="3636264"/>
            <a:ext cx="350520" cy="19812"/>
          </a:xfrm>
          <a:custGeom>
            <a:avLst/>
            <a:gdLst/>
            <a:ahLst/>
            <a:cxnLst/>
            <a:rect l="l" t="t" r="r" b="b"/>
            <a:pathLst>
              <a:path w="350520" h="19812">
                <a:moveTo>
                  <a:pt x="0" y="19812"/>
                </a:moveTo>
                <a:lnTo>
                  <a:pt x="350520" y="19812"/>
                </a:lnTo>
                <a:lnTo>
                  <a:pt x="350520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 sz="24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8C3E5E-FC16-4E01-AEE4-2147D64CC015}"/>
              </a:ext>
            </a:extLst>
          </p:cNvPr>
          <p:cNvSpPr txBox="1"/>
          <p:nvPr/>
        </p:nvSpPr>
        <p:spPr>
          <a:xfrm>
            <a:off x="1686824" y="1952819"/>
            <a:ext cx="6763690" cy="122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フリーソフトなどで制作したデータ、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制作環境が不明なデータは</a:t>
            </a: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印刷結果が悪くなる</a:t>
            </a:r>
            <a:endParaRPr kumimoji="1" lang="en-US" altLang="ja-JP" sz="2000" b="1" dirty="0">
              <a:solidFill>
                <a:srgbClr val="36459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可能性があります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032840-AA2B-41B7-A6FC-A4129FC0D1FD}"/>
              </a:ext>
            </a:extLst>
          </p:cNvPr>
          <p:cNvSpPr txBox="1"/>
          <p:nvPr/>
        </p:nvSpPr>
        <p:spPr>
          <a:xfrm>
            <a:off x="1686824" y="3448335"/>
            <a:ext cx="7133648" cy="8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印刷・発送のどちらかを貴社で行う場合は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制作代行サービスのみ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提供させて頂きます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B52AC4-1EEA-471D-BEA9-5E9F2336BAF1}"/>
              </a:ext>
            </a:extLst>
          </p:cNvPr>
          <p:cNvSpPr txBox="1"/>
          <p:nvPr/>
        </p:nvSpPr>
        <p:spPr>
          <a:xfrm>
            <a:off x="1686824" y="4869160"/>
            <a:ext cx="4082754" cy="452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最低</a:t>
            </a:r>
            <a:r>
              <a:rPr kumimoji="1" lang="en-US" altLang="ja-JP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はお送りください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1E83B5A-4582-4193-833F-85C3AE8E4447}"/>
              </a:ext>
            </a:extLst>
          </p:cNvPr>
          <p:cNvSpPr txBox="1"/>
          <p:nvPr/>
        </p:nvSpPr>
        <p:spPr>
          <a:xfrm>
            <a:off x="331444" y="543685"/>
            <a:ext cx="200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注意点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68AD0E3-9AF7-4EEC-8A74-C7BCBA54D5F4}"/>
              </a:ext>
            </a:extLst>
          </p:cNvPr>
          <p:cNvSpPr/>
          <p:nvPr/>
        </p:nvSpPr>
        <p:spPr>
          <a:xfrm>
            <a:off x="1470800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43798A2-2C24-4DA9-8128-CAA8DF01FD2B}"/>
              </a:ext>
            </a:extLst>
          </p:cNvPr>
          <p:cNvSpPr/>
          <p:nvPr/>
        </p:nvSpPr>
        <p:spPr>
          <a:xfrm>
            <a:off x="1470800" y="3571263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E86EAB19-6964-48E4-BDB5-87A58A673B1A}"/>
              </a:ext>
            </a:extLst>
          </p:cNvPr>
          <p:cNvSpPr/>
          <p:nvPr/>
        </p:nvSpPr>
        <p:spPr>
          <a:xfrm>
            <a:off x="1470800" y="4985488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3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255D0A-A36D-44AB-B3D1-2571F32C5289}"/>
              </a:ext>
            </a:extLst>
          </p:cNvPr>
          <p:cNvSpPr txBox="1"/>
          <p:nvPr/>
        </p:nvSpPr>
        <p:spPr>
          <a:xfrm>
            <a:off x="1925960" y="2348880"/>
            <a:ext cx="5292080" cy="1617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このサービスが</a:t>
            </a:r>
            <a:endParaRPr kumimoji="1"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32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不要</a:t>
            </a:r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な方も</a:t>
            </a:r>
          </a:p>
          <a:p>
            <a:pPr algn="ctr">
              <a:lnSpc>
                <a:spcPts val="4000"/>
              </a:lnSpc>
            </a:pPr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いらっしゃいます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C570057-89E4-439B-9BEA-ACE89EA0BC2B}"/>
              </a:ext>
            </a:extLst>
          </p:cNvPr>
          <p:cNvSpPr txBox="1"/>
          <p:nvPr/>
        </p:nvSpPr>
        <p:spPr>
          <a:xfrm>
            <a:off x="2214292" y="4149080"/>
            <a:ext cx="4715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まずは貴社の状況をお聞かせください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69BA212-89FB-4B3E-93D0-81F3FA50FA82}"/>
              </a:ext>
            </a:extLst>
          </p:cNvPr>
          <p:cNvSpPr/>
          <p:nvPr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89C8E272-0FAA-498B-A8F2-9B745CB645DF}"/>
              </a:ext>
            </a:extLst>
          </p:cNvPr>
          <p:cNvSpPr/>
          <p:nvPr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61EB854-2F9A-450C-BC64-3147824D85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12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489;p73">
            <a:extLst>
              <a:ext uri="{FF2B5EF4-FFF2-40B4-BE49-F238E27FC236}">
                <a16:creationId xmlns:a16="http://schemas.microsoft.com/office/drawing/2014/main" id="{BA69573C-F1C7-421F-9A23-C54FE16433C3}"/>
              </a:ext>
            </a:extLst>
          </p:cNvPr>
          <p:cNvSpPr/>
          <p:nvPr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B8D9420-0E7C-4374-B16C-5828AB8DDD9A}"/>
              </a:ext>
            </a:extLst>
          </p:cNvPr>
          <p:cNvSpPr txBox="1"/>
          <p:nvPr/>
        </p:nvSpPr>
        <p:spPr>
          <a:xfrm>
            <a:off x="323528" y="549832"/>
            <a:ext cx="8591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ニュースレター作成・発送代行サービスについて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1B491D-4320-4287-8FB1-72E1DB28FB64}"/>
              </a:ext>
            </a:extLst>
          </p:cNvPr>
          <p:cNvSpPr txBox="1"/>
          <p:nvPr/>
        </p:nvSpPr>
        <p:spPr>
          <a:xfrm>
            <a:off x="1700473" y="1992075"/>
            <a:ext cx="511256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このサービスの最大の目的は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「お客に忘れられないこと」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86F68AD-71C2-4EF6-9963-2635AFC1BBA5}"/>
              </a:ext>
            </a:extLst>
          </p:cNvPr>
          <p:cNvSpPr/>
          <p:nvPr/>
        </p:nvSpPr>
        <p:spPr>
          <a:xfrm>
            <a:off x="1484448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DCC72C95-6D7C-40F8-AB7B-1BD6748B9FC4}"/>
              </a:ext>
            </a:extLst>
          </p:cNvPr>
          <p:cNvSpPr/>
          <p:nvPr/>
        </p:nvSpPr>
        <p:spPr>
          <a:xfrm>
            <a:off x="1484448" y="352104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D569F41-D080-4076-9E75-D0C9C914C008}"/>
              </a:ext>
            </a:extLst>
          </p:cNvPr>
          <p:cNvSpPr/>
          <p:nvPr/>
        </p:nvSpPr>
        <p:spPr>
          <a:xfrm>
            <a:off x="1484448" y="4967543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11D512-7520-47E1-8B81-4E6D6F8455C4}"/>
              </a:ext>
            </a:extLst>
          </p:cNvPr>
          <p:cNvSpPr txBox="1"/>
          <p:nvPr/>
        </p:nvSpPr>
        <p:spPr>
          <a:xfrm>
            <a:off x="1700472" y="3386516"/>
            <a:ext cx="7552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en-US" altLang="ja-JP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年に</a:t>
            </a:r>
            <a:r>
              <a:rPr kumimoji="1" lang="en-US" altLang="ja-JP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は自宅に手を入れることを想定しています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D255C37-60B3-4941-AA7B-DD8E69149C25}"/>
              </a:ext>
            </a:extLst>
          </p:cNvPr>
          <p:cNvSpPr txBox="1"/>
          <p:nvPr/>
        </p:nvSpPr>
        <p:spPr>
          <a:xfrm>
            <a:off x="1763688" y="479758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効果がでるまでは、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平均</a:t>
            </a:r>
            <a:r>
              <a:rPr kumimoji="1" lang="en-US" altLang="ja-JP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ヶ月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です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40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B6FA40-5886-4F39-B276-926F686A8D20}"/>
              </a:ext>
            </a:extLst>
          </p:cNvPr>
          <p:cNvSpPr txBox="1"/>
          <p:nvPr/>
        </p:nvSpPr>
        <p:spPr>
          <a:xfrm>
            <a:off x="1700472" y="1996070"/>
            <a:ext cx="684076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会社のパーソナルな部分を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明るく、楽しく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お伝えすること</a:t>
            </a:r>
            <a:endParaRPr kumimoji="1" lang="en-US" altLang="ja-JP" sz="28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Google Shape;489;p73">
            <a:extLst>
              <a:ext uri="{FF2B5EF4-FFF2-40B4-BE49-F238E27FC236}">
                <a16:creationId xmlns:a16="http://schemas.microsoft.com/office/drawing/2014/main" id="{16647A2A-E9D9-40EC-90FB-B98B7667AB3A}"/>
              </a:ext>
            </a:extLst>
          </p:cNvPr>
          <p:cNvSpPr/>
          <p:nvPr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0946DE-BD34-4DD3-8190-C5C66354910E}"/>
              </a:ext>
            </a:extLst>
          </p:cNvPr>
          <p:cNvSpPr txBox="1"/>
          <p:nvPr/>
        </p:nvSpPr>
        <p:spPr>
          <a:xfrm>
            <a:off x="323528" y="553820"/>
            <a:ext cx="781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ニュースレター作成のポイント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3E3FED-643A-4B35-8551-73C79FECD286}"/>
              </a:ext>
            </a:extLst>
          </p:cNvPr>
          <p:cNvSpPr/>
          <p:nvPr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E7B1C6FA-5EA1-4FF7-906F-EBBDF11B1F88}"/>
              </a:ext>
            </a:extLst>
          </p:cNvPr>
          <p:cNvSpPr/>
          <p:nvPr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993B942-2FA2-45B3-8B53-1F826D07A2D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9FB8921-36F8-4471-B76D-B8C527119DFB}"/>
              </a:ext>
            </a:extLst>
          </p:cNvPr>
          <p:cNvSpPr txBox="1"/>
          <p:nvPr/>
        </p:nvSpPr>
        <p:spPr>
          <a:xfrm>
            <a:off x="1700472" y="401474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売り込みは基本的に </a:t>
            </a:r>
            <a:r>
              <a:rPr kumimoji="1" lang="en-US" altLang="ja-JP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NG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70DC5E-451C-4E66-A968-532FFB37FD7F}"/>
              </a:ext>
            </a:extLst>
          </p:cNvPr>
          <p:cNvSpPr/>
          <p:nvPr/>
        </p:nvSpPr>
        <p:spPr>
          <a:xfrm>
            <a:off x="1484448" y="2067029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24BF77A7-3938-4F67-A391-36B4670AF60B}"/>
              </a:ext>
            </a:extLst>
          </p:cNvPr>
          <p:cNvSpPr/>
          <p:nvPr/>
        </p:nvSpPr>
        <p:spPr>
          <a:xfrm>
            <a:off x="1470800" y="41728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ath51"/>
          <p:cNvSpPr/>
          <p:nvPr/>
        </p:nvSpPr>
        <p:spPr>
          <a:xfrm>
            <a:off x="3558540" y="3051048"/>
            <a:ext cx="2330196" cy="19812"/>
          </a:xfrm>
          <a:custGeom>
            <a:avLst/>
            <a:gdLst/>
            <a:ahLst/>
            <a:cxnLst/>
            <a:rect l="l" t="t" r="r" b="b"/>
            <a:pathLst>
              <a:path w="2330196" h="19812">
                <a:moveTo>
                  <a:pt x="0" y="0"/>
                </a:moveTo>
                <a:lnTo>
                  <a:pt x="1165098" y="0"/>
                </a:lnTo>
                <a:lnTo>
                  <a:pt x="2330196" y="0"/>
                </a:lnTo>
                <a:lnTo>
                  <a:pt x="2330196" y="19812"/>
                </a:lnTo>
                <a:lnTo>
                  <a:pt x="1165098" y="19812"/>
                </a:lnTo>
                <a:lnTo>
                  <a:pt x="0" y="198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Path52"/>
          <p:cNvSpPr/>
          <p:nvPr/>
        </p:nvSpPr>
        <p:spPr>
          <a:xfrm>
            <a:off x="4957572" y="4642104"/>
            <a:ext cx="3429000" cy="19812"/>
          </a:xfrm>
          <a:custGeom>
            <a:avLst/>
            <a:gdLst/>
            <a:ahLst/>
            <a:cxnLst/>
            <a:rect l="l" t="t" r="r" b="b"/>
            <a:pathLst>
              <a:path w="3429000" h="19812">
                <a:moveTo>
                  <a:pt x="0" y="0"/>
                </a:moveTo>
                <a:lnTo>
                  <a:pt x="1714500" y="0"/>
                </a:lnTo>
                <a:lnTo>
                  <a:pt x="3429000" y="0"/>
                </a:lnTo>
                <a:lnTo>
                  <a:pt x="3429000" y="19812"/>
                </a:lnTo>
                <a:lnTo>
                  <a:pt x="1714500" y="19812"/>
                </a:lnTo>
                <a:lnTo>
                  <a:pt x="0" y="198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" name="図 3" descr="写真, 異なる, 多い, 記号 が含まれている画像&#10;&#10;自動的に生成された説明">
            <a:extLst>
              <a:ext uri="{FF2B5EF4-FFF2-40B4-BE49-F238E27FC236}">
                <a16:creationId xmlns:a16="http://schemas.microsoft.com/office/drawing/2014/main" id="{D6896516-89D1-4BCA-8EAB-6DBA2D386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5099" y="1268760"/>
            <a:ext cx="2971473" cy="416922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0A01B0-BB72-4FDC-861A-88E09AB5467C}"/>
              </a:ext>
            </a:extLst>
          </p:cNvPr>
          <p:cNvSpPr txBox="1"/>
          <p:nvPr/>
        </p:nvSpPr>
        <p:spPr>
          <a:xfrm>
            <a:off x="288032" y="554402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告知したいときは？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B8DFBB-AC3A-439A-BA02-689DCA1A9271}"/>
              </a:ext>
            </a:extLst>
          </p:cNvPr>
          <p:cNvSpPr txBox="1"/>
          <p:nvPr/>
        </p:nvSpPr>
        <p:spPr>
          <a:xfrm>
            <a:off x="1698836" y="1988840"/>
            <a:ext cx="438506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ニュースレターの紙面とは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別に封入</a:t>
            </a:r>
            <a:endParaRPr kumimoji="1" lang="en-US" altLang="ja-JP" sz="2400" b="1" dirty="0">
              <a:solidFill>
                <a:srgbClr val="36459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D2A7ADC6-9D27-4F44-A421-02B3A717A6D7}"/>
              </a:ext>
            </a:extLst>
          </p:cNvPr>
          <p:cNvSpPr/>
          <p:nvPr/>
        </p:nvSpPr>
        <p:spPr>
          <a:xfrm>
            <a:off x="253320" y="581429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EF22C3-419A-48E8-A872-66C55AEFF809}"/>
              </a:ext>
            </a:extLst>
          </p:cNvPr>
          <p:cNvSpPr txBox="1"/>
          <p:nvPr/>
        </p:nvSpPr>
        <p:spPr>
          <a:xfrm>
            <a:off x="1698836" y="4005191"/>
            <a:ext cx="4385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初回に 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施工事例集 </a:t>
            </a:r>
            <a:endParaRPr kumimoji="1" lang="en-US" altLang="ja-JP" sz="2800" b="1" dirty="0">
              <a:solidFill>
                <a:srgbClr val="36459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を同封</a:t>
            </a:r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（営業時にも効果あり）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C0D9E9E9-8CAD-4918-A4FE-2F40DEC08290}"/>
              </a:ext>
            </a:extLst>
          </p:cNvPr>
          <p:cNvSpPr/>
          <p:nvPr/>
        </p:nvSpPr>
        <p:spPr>
          <a:xfrm>
            <a:off x="1484448" y="2067029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12EC6C1-1075-40BD-A410-A2E87D81C8D4}"/>
              </a:ext>
            </a:extLst>
          </p:cNvPr>
          <p:cNvSpPr/>
          <p:nvPr/>
        </p:nvSpPr>
        <p:spPr>
          <a:xfrm>
            <a:off x="1470800" y="41728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4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493E87-42C0-4DE1-B2E2-6AA41AF1B13D}"/>
              </a:ext>
            </a:extLst>
          </p:cNvPr>
          <p:cNvSpPr txBox="1"/>
          <p:nvPr/>
        </p:nvSpPr>
        <p:spPr>
          <a:xfrm>
            <a:off x="1695616" y="1943124"/>
            <a:ext cx="7105600" cy="1279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月に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分話すだけで、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貴社オリジナル、かつハイクオリティ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ニュースレターが完成する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BEE0DA-50B7-46AA-B720-57A333C8FD51}"/>
              </a:ext>
            </a:extLst>
          </p:cNvPr>
          <p:cNvSpPr txBox="1"/>
          <p:nvPr/>
        </p:nvSpPr>
        <p:spPr>
          <a:xfrm>
            <a:off x="288032" y="553840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このサービスのメリット</a:t>
            </a: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C2ECD32E-5174-46A0-9BDA-2822F0557A1A}"/>
              </a:ext>
            </a:extLst>
          </p:cNvPr>
          <p:cNvSpPr/>
          <p:nvPr/>
        </p:nvSpPr>
        <p:spPr>
          <a:xfrm>
            <a:off x="253320" y="603020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44914D0-D48E-487C-B4C6-675DED4577DF}"/>
              </a:ext>
            </a:extLst>
          </p:cNvPr>
          <p:cNvSpPr/>
          <p:nvPr/>
        </p:nvSpPr>
        <p:spPr>
          <a:xfrm>
            <a:off x="1470800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9895B4-1522-48F3-9AEF-481EB59F4D12}"/>
              </a:ext>
            </a:extLst>
          </p:cNvPr>
          <p:cNvSpPr/>
          <p:nvPr/>
        </p:nvSpPr>
        <p:spPr>
          <a:xfrm>
            <a:off x="1470800" y="3740661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5EE105B9-A3E2-4E37-B276-F77B56003AF2}"/>
              </a:ext>
            </a:extLst>
          </p:cNvPr>
          <p:cNvSpPr/>
          <p:nvPr/>
        </p:nvSpPr>
        <p:spPr>
          <a:xfrm>
            <a:off x="1470800" y="5101774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AF1D0A-F0F5-4517-B244-DDDEBE52D24F}"/>
              </a:ext>
            </a:extLst>
          </p:cNvPr>
          <p:cNvSpPr txBox="1"/>
          <p:nvPr/>
        </p:nvSpPr>
        <p:spPr>
          <a:xfrm>
            <a:off x="1695616" y="3619326"/>
            <a:ext cx="71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さらに、印刷・発送も地元の印刷会社に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頼むより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安く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丸投げできる</a:t>
            </a:r>
            <a:endParaRPr kumimoji="1" lang="en-US" altLang="ja-JP" sz="28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B80A87-3EE2-446C-B2C8-283B30886305}"/>
              </a:ext>
            </a:extLst>
          </p:cNvPr>
          <p:cNvSpPr txBox="1"/>
          <p:nvPr/>
        </p:nvSpPr>
        <p:spPr>
          <a:xfrm>
            <a:off x="1695616" y="4987478"/>
            <a:ext cx="71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今まで最も難しく、時間がかかると言われていた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顧客のフォローが簡単に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できる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3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12D35A-DF2B-4D2D-9408-B352AE262708}"/>
              </a:ext>
            </a:extLst>
          </p:cNvPr>
          <p:cNvSpPr txBox="1"/>
          <p:nvPr/>
        </p:nvSpPr>
        <p:spPr>
          <a:xfrm>
            <a:off x="1686824" y="1937772"/>
            <a:ext cx="7670017" cy="851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ニュースレターは制作月の</a:t>
            </a:r>
            <a:r>
              <a:rPr kumimoji="1" lang="ja-JP" altLang="en-US" sz="2800" b="1" dirty="0">
                <a:solidFill>
                  <a:srgbClr val="36459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翌々月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に発送されます</a:t>
            </a:r>
            <a:endParaRPr kumimoji="1" lang="en-US" altLang="ja-JP" sz="2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月に制作⇒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月上旬に発送）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A0FC8F9-0187-403E-941F-C5534739E11D}"/>
              </a:ext>
            </a:extLst>
          </p:cNvPr>
          <p:cNvGrpSpPr/>
          <p:nvPr/>
        </p:nvGrpSpPr>
        <p:grpSpPr>
          <a:xfrm>
            <a:off x="1475656" y="3429000"/>
            <a:ext cx="2074433" cy="504056"/>
            <a:chOff x="830016" y="3071020"/>
            <a:chExt cx="2074433" cy="504056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1F971273-5450-4F6F-945D-02CE10B8396E}"/>
                </a:ext>
              </a:extLst>
            </p:cNvPr>
            <p:cNvSpPr/>
            <p:nvPr/>
          </p:nvSpPr>
          <p:spPr>
            <a:xfrm>
              <a:off x="830016" y="3071020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04416FF-1E98-4EF3-9185-6BF5F5AE4860}"/>
                </a:ext>
              </a:extLst>
            </p:cNvPr>
            <p:cNvSpPr txBox="1"/>
            <p:nvPr/>
          </p:nvSpPr>
          <p:spPr>
            <a:xfrm>
              <a:off x="830016" y="3092216"/>
              <a:ext cx="2074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発送の前々月</a:t>
              </a: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F47C1-7483-4E1B-86A2-D26276C8E9C2}"/>
              </a:ext>
            </a:extLst>
          </p:cNvPr>
          <p:cNvSpPr txBox="1"/>
          <p:nvPr/>
        </p:nvSpPr>
        <p:spPr>
          <a:xfrm>
            <a:off x="2006088" y="4221088"/>
            <a:ext cx="5923241" cy="8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ZOOM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にて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分打ち合わせ。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後日デザインの確認と修正を行い、納品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35B2EA83-2481-484D-93A9-DFC9402E4A02}"/>
              </a:ext>
            </a:extLst>
          </p:cNvPr>
          <p:cNvSpPr/>
          <p:nvPr/>
        </p:nvSpPr>
        <p:spPr>
          <a:xfrm>
            <a:off x="1470800" y="207454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矢印: 山形 26">
            <a:extLst>
              <a:ext uri="{FF2B5EF4-FFF2-40B4-BE49-F238E27FC236}">
                <a16:creationId xmlns:a16="http://schemas.microsoft.com/office/drawing/2014/main" id="{E6272DFB-3D39-441B-8250-AAB78AC35D25}"/>
              </a:ext>
            </a:extLst>
          </p:cNvPr>
          <p:cNvSpPr/>
          <p:nvPr/>
        </p:nvSpPr>
        <p:spPr>
          <a:xfrm>
            <a:off x="1842818" y="4384547"/>
            <a:ext cx="144007" cy="144016"/>
          </a:xfrm>
          <a:prstGeom prst="chevron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4A0B7AA-9B81-4EC5-9B1E-5F1C5B85C22E}"/>
              </a:ext>
            </a:extLst>
          </p:cNvPr>
          <p:cNvSpPr txBox="1"/>
          <p:nvPr/>
        </p:nvSpPr>
        <p:spPr>
          <a:xfrm>
            <a:off x="288032" y="554934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25467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6E3071-EEB6-4594-A110-90C98B2EF543}"/>
              </a:ext>
            </a:extLst>
          </p:cNvPr>
          <p:cNvSpPr txBox="1"/>
          <p:nvPr/>
        </p:nvSpPr>
        <p:spPr>
          <a:xfrm>
            <a:off x="1979712" y="2852936"/>
            <a:ext cx="7056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日までに、送付先リストを指定の方法でアップロード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C1A07B-4F89-4951-BF00-5488482985C3}"/>
              </a:ext>
            </a:extLst>
          </p:cNvPr>
          <p:cNvSpPr txBox="1"/>
          <p:nvPr/>
        </p:nvSpPr>
        <p:spPr>
          <a:xfrm>
            <a:off x="1979712" y="4033112"/>
            <a:ext cx="6120677" cy="8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アップロード後、請求書がメールで届くので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月末までに支払い（先払い）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CA7A3A3-2129-47E7-9F78-B65AD8844848}"/>
              </a:ext>
            </a:extLst>
          </p:cNvPr>
          <p:cNvGrpSpPr/>
          <p:nvPr/>
        </p:nvGrpSpPr>
        <p:grpSpPr>
          <a:xfrm>
            <a:off x="1475656" y="1988840"/>
            <a:ext cx="2074433" cy="504056"/>
            <a:chOff x="830016" y="3071020"/>
            <a:chExt cx="2074433" cy="504056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3583D23D-6AD3-495F-9667-6E097247CF84}"/>
                </a:ext>
              </a:extLst>
            </p:cNvPr>
            <p:cNvSpPr/>
            <p:nvPr/>
          </p:nvSpPr>
          <p:spPr>
            <a:xfrm>
              <a:off x="830016" y="3071020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23FD4ED-EAAF-4BDB-8FC5-CEE3EB1C0B08}"/>
                </a:ext>
              </a:extLst>
            </p:cNvPr>
            <p:cNvSpPr txBox="1"/>
            <p:nvPr/>
          </p:nvSpPr>
          <p:spPr>
            <a:xfrm>
              <a:off x="830016" y="3092216"/>
              <a:ext cx="2074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発送の前月</a:t>
              </a:r>
            </a:p>
          </p:txBody>
        </p:sp>
      </p:grpSp>
      <p:sp>
        <p:nvSpPr>
          <p:cNvPr id="23" name="矢印: 山形 22">
            <a:extLst>
              <a:ext uri="{FF2B5EF4-FFF2-40B4-BE49-F238E27FC236}">
                <a16:creationId xmlns:a16="http://schemas.microsoft.com/office/drawing/2014/main" id="{A756FAA2-ACA7-42D4-B640-C342BAEF5A77}"/>
              </a:ext>
            </a:extLst>
          </p:cNvPr>
          <p:cNvSpPr/>
          <p:nvPr/>
        </p:nvSpPr>
        <p:spPr>
          <a:xfrm>
            <a:off x="1842818" y="2960977"/>
            <a:ext cx="144007" cy="144016"/>
          </a:xfrm>
          <a:prstGeom prst="chevron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矢印: 山形 26">
            <a:extLst>
              <a:ext uri="{FF2B5EF4-FFF2-40B4-BE49-F238E27FC236}">
                <a16:creationId xmlns:a16="http://schemas.microsoft.com/office/drawing/2014/main" id="{03E510C7-B173-41C3-83CE-924AA1A90A04}"/>
              </a:ext>
            </a:extLst>
          </p:cNvPr>
          <p:cNvSpPr/>
          <p:nvPr/>
        </p:nvSpPr>
        <p:spPr>
          <a:xfrm>
            <a:off x="1842818" y="4197314"/>
            <a:ext cx="144007" cy="144016"/>
          </a:xfrm>
          <a:prstGeom prst="chevron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B42C84C-CEBE-4C72-97A8-A044241F307C}"/>
              </a:ext>
            </a:extLst>
          </p:cNvPr>
          <p:cNvSpPr txBox="1"/>
          <p:nvPr/>
        </p:nvSpPr>
        <p:spPr>
          <a:xfrm>
            <a:off x="288032" y="554934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75806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ath75"/>
          <p:cNvSpPr/>
          <p:nvPr/>
        </p:nvSpPr>
        <p:spPr>
          <a:xfrm>
            <a:off x="4363212" y="3148584"/>
            <a:ext cx="4171188" cy="19812"/>
          </a:xfrm>
          <a:custGeom>
            <a:avLst/>
            <a:gdLst/>
            <a:ahLst/>
            <a:cxnLst/>
            <a:rect l="l" t="t" r="r" b="b"/>
            <a:pathLst>
              <a:path w="4171188" h="19812">
                <a:moveTo>
                  <a:pt x="0" y="0"/>
                </a:moveTo>
                <a:lnTo>
                  <a:pt x="1390396" y="0"/>
                </a:lnTo>
                <a:lnTo>
                  <a:pt x="2780792" y="0"/>
                </a:lnTo>
                <a:lnTo>
                  <a:pt x="4171188" y="0"/>
                </a:lnTo>
                <a:lnTo>
                  <a:pt x="4171188" y="19812"/>
                </a:lnTo>
                <a:lnTo>
                  <a:pt x="2780792" y="19812"/>
                </a:lnTo>
                <a:lnTo>
                  <a:pt x="1390396" y="19812"/>
                </a:lnTo>
                <a:lnTo>
                  <a:pt x="0" y="198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D5E93CB-603D-4478-8F65-9FDD4D96498B}"/>
              </a:ext>
            </a:extLst>
          </p:cNvPr>
          <p:cNvSpPr txBox="1"/>
          <p:nvPr/>
        </p:nvSpPr>
        <p:spPr>
          <a:xfrm>
            <a:off x="1986825" y="2787149"/>
            <a:ext cx="5870387" cy="8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ニュースレターが発送されます。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追跡調査も可能です。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3D1D39E-B0A6-4889-A022-CD10CD3731B2}"/>
              </a:ext>
            </a:extLst>
          </p:cNvPr>
          <p:cNvSpPr txBox="1"/>
          <p:nvPr/>
        </p:nvSpPr>
        <p:spPr>
          <a:xfrm>
            <a:off x="1986825" y="5013176"/>
            <a:ext cx="5762600" cy="8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持ち戻り（不達）が出た場合はお知らせします。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次回以降の送付先リストから削除してください。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BDC4684-916B-47CE-8827-AD4884200A08}"/>
              </a:ext>
            </a:extLst>
          </p:cNvPr>
          <p:cNvSpPr txBox="1"/>
          <p:nvPr/>
        </p:nvSpPr>
        <p:spPr>
          <a:xfrm>
            <a:off x="288032" y="554934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9D622A1-7FEE-44EE-9C75-26504C49AF07}"/>
              </a:ext>
            </a:extLst>
          </p:cNvPr>
          <p:cNvGrpSpPr/>
          <p:nvPr/>
        </p:nvGrpSpPr>
        <p:grpSpPr>
          <a:xfrm>
            <a:off x="1475656" y="1988840"/>
            <a:ext cx="2074433" cy="504056"/>
            <a:chOff x="830016" y="3071020"/>
            <a:chExt cx="2074433" cy="504056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448DC7C9-3AF5-46DD-95FC-D6CBEF636EBF}"/>
                </a:ext>
              </a:extLst>
            </p:cNvPr>
            <p:cNvSpPr/>
            <p:nvPr/>
          </p:nvSpPr>
          <p:spPr>
            <a:xfrm>
              <a:off x="830016" y="3071020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7A3A775-A26E-437D-9F92-4D58206F3E71}"/>
                </a:ext>
              </a:extLst>
            </p:cNvPr>
            <p:cNvSpPr txBox="1"/>
            <p:nvPr/>
          </p:nvSpPr>
          <p:spPr>
            <a:xfrm>
              <a:off x="830016" y="3092216"/>
              <a:ext cx="2074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発送当月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74902E3-4747-45BA-BBB4-93522C5431B4}"/>
              </a:ext>
            </a:extLst>
          </p:cNvPr>
          <p:cNvGrpSpPr/>
          <p:nvPr/>
        </p:nvGrpSpPr>
        <p:grpSpPr>
          <a:xfrm>
            <a:off x="1475656" y="4191182"/>
            <a:ext cx="2074433" cy="504056"/>
            <a:chOff x="830016" y="3071020"/>
            <a:chExt cx="2074433" cy="504056"/>
          </a:xfrm>
        </p:grpSpPr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BC76DCBD-710A-4F19-AA76-76E615828BF2}"/>
                </a:ext>
              </a:extLst>
            </p:cNvPr>
            <p:cNvSpPr/>
            <p:nvPr/>
          </p:nvSpPr>
          <p:spPr>
            <a:xfrm>
              <a:off x="830016" y="3071020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79EC767-37B4-41AD-8FAC-A09105FAA226}"/>
                </a:ext>
              </a:extLst>
            </p:cNvPr>
            <p:cNvSpPr txBox="1"/>
            <p:nvPr/>
          </p:nvSpPr>
          <p:spPr>
            <a:xfrm>
              <a:off x="830016" y="3092216"/>
              <a:ext cx="2074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発送翌月</a:t>
              </a:r>
            </a:p>
          </p:txBody>
        </p:sp>
      </p:grpSp>
      <p:sp>
        <p:nvSpPr>
          <p:cNvPr id="35" name="矢印: 山形 34">
            <a:extLst>
              <a:ext uri="{FF2B5EF4-FFF2-40B4-BE49-F238E27FC236}">
                <a16:creationId xmlns:a16="http://schemas.microsoft.com/office/drawing/2014/main" id="{19D7CD2B-E8A9-4781-BD6E-575451DFF46D}"/>
              </a:ext>
            </a:extLst>
          </p:cNvPr>
          <p:cNvSpPr/>
          <p:nvPr/>
        </p:nvSpPr>
        <p:spPr>
          <a:xfrm>
            <a:off x="1842818" y="5170993"/>
            <a:ext cx="144007" cy="144016"/>
          </a:xfrm>
          <a:prstGeom prst="chevron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矢印: 山形 36">
            <a:extLst>
              <a:ext uri="{FF2B5EF4-FFF2-40B4-BE49-F238E27FC236}">
                <a16:creationId xmlns:a16="http://schemas.microsoft.com/office/drawing/2014/main" id="{CA4A3595-AFA4-45CC-9F14-5BB9F750CCE3}"/>
              </a:ext>
            </a:extLst>
          </p:cNvPr>
          <p:cNvSpPr/>
          <p:nvPr/>
        </p:nvSpPr>
        <p:spPr>
          <a:xfrm>
            <a:off x="1842818" y="2960977"/>
            <a:ext cx="144007" cy="144016"/>
          </a:xfrm>
          <a:prstGeom prst="chevron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97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611</Words>
  <Application>Microsoft Office PowerPoint</Application>
  <PresentationFormat>画面に合わせる (4:3)</PresentationFormat>
  <Paragraphs>112</Paragraphs>
  <Slides>14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游ゴシック</vt:lpstr>
      <vt:lpstr>Arial</vt:lpstr>
      <vt:lpstr>Calibri</vt:lpstr>
      <vt:lpstr>Office 主题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</dc:creator>
  <cp:lastModifiedBy>渡邉 寛士</cp:lastModifiedBy>
  <cp:revision>100</cp:revision>
  <dcterms:created xsi:type="dcterms:W3CDTF">2017-10-23T09:06:44Z</dcterms:created>
  <dcterms:modified xsi:type="dcterms:W3CDTF">2021-04-28T03:49:40Z</dcterms:modified>
</cp:coreProperties>
</file>